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6"/>
  </p:notesMasterIdLst>
  <p:sldIdLst>
    <p:sldId id="256" r:id="rId3"/>
    <p:sldId id="589" r:id="rId4"/>
    <p:sldId id="584" r:id="rId5"/>
    <p:sldId id="586" r:id="rId6"/>
    <p:sldId id="585" r:id="rId7"/>
    <p:sldId id="618" r:id="rId8"/>
    <p:sldId id="617" r:id="rId9"/>
    <p:sldId id="610" r:id="rId10"/>
    <p:sldId id="597" r:id="rId11"/>
    <p:sldId id="588" r:id="rId12"/>
    <p:sldId id="614" r:id="rId13"/>
    <p:sldId id="605" r:id="rId14"/>
    <p:sldId id="62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2B2"/>
    <a:srgbClr val="007F7B"/>
    <a:srgbClr val="2127C2"/>
    <a:srgbClr val="EF6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2A793-B1FF-4B20-A7CA-7696FA8310FA}"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A31CC-D61D-4A1D-BFF1-20B4B1FCF68F}" type="slidenum">
              <a:rPr lang="en-US" smtClean="0"/>
              <a:t>‹#›</a:t>
            </a:fld>
            <a:endParaRPr lang="en-US"/>
          </a:p>
        </p:txBody>
      </p:sp>
    </p:spTree>
    <p:extLst>
      <p:ext uri="{BB962C8B-B14F-4D97-AF65-F5344CB8AC3E}">
        <p14:creationId xmlns:p14="http://schemas.microsoft.com/office/powerpoint/2010/main" val="8445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97C188-0B2F-4339-84DC-98BC022D0E21}"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C823A-45D2-418C-AB13-7E2DA437BE52}" type="slidenum">
              <a:rPr lang="en-US" smtClean="0"/>
              <a:t>‹#›</a:t>
            </a:fld>
            <a:endParaRPr lang="en-US"/>
          </a:p>
        </p:txBody>
      </p:sp>
    </p:spTree>
    <p:extLst>
      <p:ext uri="{BB962C8B-B14F-4D97-AF65-F5344CB8AC3E}">
        <p14:creationId xmlns:p14="http://schemas.microsoft.com/office/powerpoint/2010/main" val="1480975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97C188-0B2F-4339-84DC-98BC022D0E21}"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2C823A-45D2-418C-AB13-7E2DA437BE52}" type="slidenum">
              <a:rPr lang="en-US" smtClean="0"/>
              <a:t>‹#›</a:t>
            </a:fld>
            <a:endParaRPr lang="en-US"/>
          </a:p>
        </p:txBody>
      </p:sp>
    </p:spTree>
    <p:extLst>
      <p:ext uri="{BB962C8B-B14F-4D97-AF65-F5344CB8AC3E}">
        <p14:creationId xmlns:p14="http://schemas.microsoft.com/office/powerpoint/2010/main" val="23289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97C188-0B2F-4339-84DC-98BC022D0E21}"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2C823A-45D2-418C-AB13-7E2DA437BE52}" type="slidenum">
              <a:rPr lang="en-US" smtClean="0"/>
              <a:t>‹#›</a:t>
            </a:fld>
            <a:endParaRPr lang="en-US"/>
          </a:p>
        </p:txBody>
      </p:sp>
    </p:spTree>
    <p:extLst>
      <p:ext uri="{BB962C8B-B14F-4D97-AF65-F5344CB8AC3E}">
        <p14:creationId xmlns:p14="http://schemas.microsoft.com/office/powerpoint/2010/main" val="994162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4"/>
            <a:ext cx="12192000" cy="6856992"/>
          </a:xfrm>
          <a:prstGeom prst="rect">
            <a:avLst/>
          </a:prstGeom>
        </p:spPr>
      </p:pic>
      <p:sp>
        <p:nvSpPr>
          <p:cNvPr id="2" name="Title 1"/>
          <p:cNvSpPr>
            <a:spLocks noGrp="1"/>
          </p:cNvSpPr>
          <p:nvPr>
            <p:ph type="ctrTitle" hasCustomPrompt="1"/>
          </p:nvPr>
        </p:nvSpPr>
        <p:spPr>
          <a:xfrm>
            <a:off x="5005586" y="4946172"/>
            <a:ext cx="6138929" cy="553997"/>
          </a:xfrm>
        </p:spPr>
        <p:txBody>
          <a:bodyPr wrap="square" anchor="b">
            <a:spAutoFit/>
          </a:bodyPr>
          <a:lstStyle>
            <a:lvl1pPr algn="l">
              <a:lnSpc>
                <a:spcPct val="100000"/>
              </a:lnSpc>
              <a:defRPr sz="3200" b="1">
                <a:solidFill>
                  <a:schemeClr val="accent1"/>
                </a:solidFill>
              </a:defRPr>
            </a:lvl1pPr>
          </a:lstStyle>
          <a:p>
            <a:r>
              <a:rPr lang="en-US"/>
              <a:t>Click to edit Title</a:t>
            </a:r>
          </a:p>
        </p:txBody>
      </p:sp>
      <p:sp>
        <p:nvSpPr>
          <p:cNvPr id="3" name="Subtitle 2"/>
          <p:cNvSpPr>
            <a:spLocks noGrp="1"/>
          </p:cNvSpPr>
          <p:nvPr>
            <p:ph type="subTitle" idx="1" hasCustomPrompt="1"/>
          </p:nvPr>
        </p:nvSpPr>
        <p:spPr>
          <a:xfrm>
            <a:off x="5005590" y="5602267"/>
            <a:ext cx="6138924" cy="328295"/>
          </a:xfrm>
        </p:spPr>
        <p:txBody>
          <a:bodyPr wrap="square">
            <a:spAutoFit/>
          </a:bodyPr>
          <a:lstStyle>
            <a:lvl1pPr marL="0" indent="0" algn="l">
              <a:buNone/>
              <a:defRPr sz="2133" b="0">
                <a:solidFill>
                  <a:schemeClr val="tx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Tree>
    <p:extLst>
      <p:ext uri="{BB962C8B-B14F-4D97-AF65-F5344CB8AC3E}">
        <p14:creationId xmlns:p14="http://schemas.microsoft.com/office/powerpoint/2010/main" val="2960732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4"/>
            <a:ext cx="12192000" cy="6856992"/>
          </a:xfrm>
          <a:prstGeom prst="rect">
            <a:avLst/>
          </a:prstGeom>
        </p:spPr>
      </p:pic>
      <p:sp>
        <p:nvSpPr>
          <p:cNvPr id="2" name="Title 1"/>
          <p:cNvSpPr>
            <a:spLocks noGrp="1"/>
          </p:cNvSpPr>
          <p:nvPr>
            <p:ph type="ctrTitle" hasCustomPrompt="1"/>
          </p:nvPr>
        </p:nvSpPr>
        <p:spPr>
          <a:xfrm>
            <a:off x="2704563" y="2608763"/>
            <a:ext cx="6782875" cy="882293"/>
          </a:xfrm>
        </p:spPr>
        <p:txBody>
          <a:bodyPr anchor="b">
            <a:spAutoFit/>
          </a:bodyPr>
          <a:lstStyle>
            <a:lvl1pPr algn="ctr">
              <a:lnSpc>
                <a:spcPct val="100000"/>
              </a:lnSpc>
              <a:defRPr sz="5333" b="1">
                <a:solidFill>
                  <a:schemeClr val="accent1"/>
                </a:solidFill>
              </a:defRPr>
            </a:lvl1pPr>
          </a:lstStyle>
          <a:p>
            <a:r>
              <a:rPr lang="en-US"/>
              <a:t>Click to edit Title</a:t>
            </a:r>
          </a:p>
        </p:txBody>
      </p:sp>
      <p:sp>
        <p:nvSpPr>
          <p:cNvPr id="3" name="Subtitle 2"/>
          <p:cNvSpPr>
            <a:spLocks noGrp="1"/>
          </p:cNvSpPr>
          <p:nvPr>
            <p:ph type="subTitle" idx="1" hasCustomPrompt="1"/>
          </p:nvPr>
        </p:nvSpPr>
        <p:spPr>
          <a:xfrm>
            <a:off x="2704567" y="3687605"/>
            <a:ext cx="6782869" cy="410369"/>
          </a:xfrm>
        </p:spPr>
        <p:txBody>
          <a:bodyPr wrap="square">
            <a:spAutoFit/>
          </a:bodyPr>
          <a:lstStyle>
            <a:lvl1pPr marL="0" indent="0" algn="ctr">
              <a:buNone/>
              <a:defRPr sz="2667">
                <a:solidFill>
                  <a:schemeClr val="tx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Tree>
    <p:extLst>
      <p:ext uri="{BB962C8B-B14F-4D97-AF65-F5344CB8AC3E}">
        <p14:creationId xmlns:p14="http://schemas.microsoft.com/office/powerpoint/2010/main" val="2496198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Option 3 with Photo">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46549"/>
          <a:stretch/>
        </p:blipFill>
        <p:spPr>
          <a:xfrm>
            <a:off x="5675291" y="504"/>
            <a:ext cx="6516709" cy="6856992"/>
          </a:xfrm>
          <a:prstGeom prst="rect">
            <a:avLst/>
          </a:prstGeom>
        </p:spPr>
      </p:pic>
      <p:sp>
        <p:nvSpPr>
          <p:cNvPr id="2" name="Title 1"/>
          <p:cNvSpPr>
            <a:spLocks noGrp="1"/>
          </p:cNvSpPr>
          <p:nvPr>
            <p:ph type="ctrTitle" hasCustomPrompt="1"/>
          </p:nvPr>
        </p:nvSpPr>
        <p:spPr>
          <a:xfrm>
            <a:off x="6525296" y="3188905"/>
            <a:ext cx="4816699" cy="636072"/>
          </a:xfrm>
        </p:spPr>
        <p:txBody>
          <a:bodyPr wrap="square" anchor="b">
            <a:spAutoFit/>
          </a:bodyPr>
          <a:lstStyle>
            <a:lvl1pPr algn="l">
              <a:lnSpc>
                <a:spcPct val="100000"/>
              </a:lnSpc>
              <a:defRPr sz="3733" b="1">
                <a:solidFill>
                  <a:schemeClr val="accent1"/>
                </a:solidFill>
              </a:defRPr>
            </a:lvl1pPr>
          </a:lstStyle>
          <a:p>
            <a:r>
              <a:rPr lang="en-US"/>
              <a:t>Click to edit Title</a:t>
            </a:r>
          </a:p>
        </p:txBody>
      </p:sp>
      <p:sp>
        <p:nvSpPr>
          <p:cNvPr id="3" name="Subtitle 2"/>
          <p:cNvSpPr>
            <a:spLocks noGrp="1"/>
          </p:cNvSpPr>
          <p:nvPr>
            <p:ph type="subTitle" idx="1" hasCustomPrompt="1"/>
          </p:nvPr>
        </p:nvSpPr>
        <p:spPr>
          <a:xfrm>
            <a:off x="6525300" y="3995758"/>
            <a:ext cx="4816693" cy="369332"/>
          </a:xfrm>
        </p:spPr>
        <p:txBody>
          <a:bodyPr wrap="square">
            <a:spAutoFit/>
          </a:bodyPr>
          <a:lstStyle>
            <a:lvl1pPr marL="0" indent="0" algn="l">
              <a:buNone/>
              <a:defRPr sz="2400" b="0">
                <a:solidFill>
                  <a:schemeClr val="tx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
        <p:nvSpPr>
          <p:cNvPr id="7" name="Picture Placeholder 6"/>
          <p:cNvSpPr>
            <a:spLocks noGrp="1"/>
          </p:cNvSpPr>
          <p:nvPr>
            <p:ph type="pic" sz="quarter" idx="10" hasCustomPrompt="1"/>
          </p:nvPr>
        </p:nvSpPr>
        <p:spPr>
          <a:xfrm>
            <a:off x="1" y="0"/>
            <a:ext cx="5675291" cy="6858000"/>
          </a:xfrm>
          <a:solidFill>
            <a:schemeClr val="bg1">
              <a:lumMod val="95000"/>
            </a:schemeClr>
          </a:solidFill>
        </p:spPr>
        <p:txBody>
          <a:bodyPr tIns="640080" anchor="ctr">
            <a:normAutofit/>
          </a:bodyPr>
          <a:lstStyle>
            <a:lvl1pPr marL="0" indent="0" algn="ctr">
              <a:buNone/>
              <a:defRPr sz="2133" b="1" i="1" baseline="0">
                <a:solidFill>
                  <a:schemeClr val="accent4"/>
                </a:solidFill>
              </a:defRPr>
            </a:lvl1pPr>
          </a:lstStyle>
          <a:p>
            <a:r>
              <a:rPr lang="en-US"/>
              <a:t>Click to insert photo.</a:t>
            </a:r>
          </a:p>
        </p:txBody>
      </p:sp>
    </p:spTree>
    <p:extLst>
      <p:ext uri="{BB962C8B-B14F-4D97-AF65-F5344CB8AC3E}">
        <p14:creationId xmlns:p14="http://schemas.microsoft.com/office/powerpoint/2010/main" val="1924302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hort Agenda">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2887"/>
          <a:stretch/>
        </p:blipFill>
        <p:spPr>
          <a:xfrm>
            <a:off x="5228821" y="504"/>
            <a:ext cx="6963179" cy="6856992"/>
          </a:xfrm>
          <a:prstGeom prst="rect">
            <a:avLst/>
          </a:prstGeom>
        </p:spPr>
      </p:pic>
      <p:sp>
        <p:nvSpPr>
          <p:cNvPr id="5" name="Text Placeholder 11"/>
          <p:cNvSpPr>
            <a:spLocks noGrp="1"/>
          </p:cNvSpPr>
          <p:nvPr>
            <p:ph type="body" sz="quarter" idx="10" hasCustomPrompt="1"/>
          </p:nvPr>
        </p:nvSpPr>
        <p:spPr>
          <a:xfrm>
            <a:off x="7042540" y="1123805"/>
            <a:ext cx="4301185"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9" name="Text Placeholder 11"/>
          <p:cNvSpPr>
            <a:spLocks noGrp="1"/>
          </p:cNvSpPr>
          <p:nvPr>
            <p:ph type="body" sz="quarter" idx="13" hasCustomPrompt="1"/>
          </p:nvPr>
        </p:nvSpPr>
        <p:spPr>
          <a:xfrm>
            <a:off x="6096000" y="920059"/>
            <a:ext cx="739888" cy="739888"/>
          </a:xfrm>
          <a:prstGeom prst="rect">
            <a:avLst/>
          </a:prstGeom>
          <a:solidFill>
            <a:schemeClr val="accent1"/>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11" name="Text Placeholder 11"/>
          <p:cNvSpPr>
            <a:spLocks noGrp="1"/>
          </p:cNvSpPr>
          <p:nvPr>
            <p:ph type="body" sz="quarter" idx="14" hasCustomPrompt="1"/>
          </p:nvPr>
        </p:nvSpPr>
        <p:spPr>
          <a:xfrm>
            <a:off x="7042540" y="2181303"/>
            <a:ext cx="4301185"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12" name="Text Placeholder 11"/>
          <p:cNvSpPr>
            <a:spLocks noGrp="1"/>
          </p:cNvSpPr>
          <p:nvPr>
            <p:ph type="body" sz="quarter" idx="15" hasCustomPrompt="1"/>
          </p:nvPr>
        </p:nvSpPr>
        <p:spPr>
          <a:xfrm>
            <a:off x="6096000" y="1977557"/>
            <a:ext cx="739888" cy="739888"/>
          </a:xfrm>
          <a:prstGeom prst="rect">
            <a:avLst/>
          </a:prstGeom>
          <a:solidFill>
            <a:schemeClr val="accent2"/>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13" name="Text Placeholder 11"/>
          <p:cNvSpPr>
            <a:spLocks noGrp="1"/>
          </p:cNvSpPr>
          <p:nvPr>
            <p:ph type="body" sz="quarter" idx="16" hasCustomPrompt="1"/>
          </p:nvPr>
        </p:nvSpPr>
        <p:spPr>
          <a:xfrm>
            <a:off x="6096000" y="3035056"/>
            <a:ext cx="739888" cy="739888"/>
          </a:xfrm>
          <a:prstGeom prst="rect">
            <a:avLst/>
          </a:prstGeom>
          <a:solidFill>
            <a:schemeClr val="accent3"/>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14" name="Text Placeholder 11"/>
          <p:cNvSpPr>
            <a:spLocks noGrp="1"/>
          </p:cNvSpPr>
          <p:nvPr>
            <p:ph type="body" sz="quarter" idx="17" hasCustomPrompt="1"/>
          </p:nvPr>
        </p:nvSpPr>
        <p:spPr>
          <a:xfrm>
            <a:off x="6096000" y="4092555"/>
            <a:ext cx="739888" cy="739888"/>
          </a:xfrm>
          <a:prstGeom prst="rect">
            <a:avLst/>
          </a:prstGeom>
          <a:solidFill>
            <a:schemeClr val="accent4"/>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15" name="Text Placeholder 11"/>
          <p:cNvSpPr>
            <a:spLocks noGrp="1"/>
          </p:cNvSpPr>
          <p:nvPr>
            <p:ph type="body" sz="quarter" idx="18" hasCustomPrompt="1"/>
          </p:nvPr>
        </p:nvSpPr>
        <p:spPr>
          <a:xfrm>
            <a:off x="6096000" y="5150052"/>
            <a:ext cx="739888" cy="739888"/>
          </a:xfrm>
          <a:prstGeom prst="rect">
            <a:avLst/>
          </a:prstGeom>
          <a:solidFill>
            <a:schemeClr val="accent5"/>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16" name="Text Placeholder 11"/>
          <p:cNvSpPr>
            <a:spLocks noGrp="1"/>
          </p:cNvSpPr>
          <p:nvPr>
            <p:ph type="body" sz="quarter" idx="19" hasCustomPrompt="1"/>
          </p:nvPr>
        </p:nvSpPr>
        <p:spPr>
          <a:xfrm>
            <a:off x="7042540" y="3238802"/>
            <a:ext cx="4301185"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17" name="Text Placeholder 11"/>
          <p:cNvSpPr>
            <a:spLocks noGrp="1"/>
          </p:cNvSpPr>
          <p:nvPr>
            <p:ph type="body" sz="quarter" idx="20" hasCustomPrompt="1"/>
          </p:nvPr>
        </p:nvSpPr>
        <p:spPr>
          <a:xfrm>
            <a:off x="7042540" y="4296301"/>
            <a:ext cx="4301185"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18" name="Text Placeholder 11"/>
          <p:cNvSpPr>
            <a:spLocks noGrp="1"/>
          </p:cNvSpPr>
          <p:nvPr>
            <p:ph type="body" sz="quarter" idx="21" hasCustomPrompt="1"/>
          </p:nvPr>
        </p:nvSpPr>
        <p:spPr>
          <a:xfrm>
            <a:off x="7042540" y="5353798"/>
            <a:ext cx="4301185"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2" name="Title 1"/>
          <p:cNvSpPr>
            <a:spLocks noGrp="1"/>
          </p:cNvSpPr>
          <p:nvPr>
            <p:ph type="title" hasCustomPrompt="1"/>
          </p:nvPr>
        </p:nvSpPr>
        <p:spPr>
          <a:xfrm>
            <a:off x="532325" y="716080"/>
            <a:ext cx="4164171" cy="1569660"/>
          </a:xfrm>
          <a:noFill/>
        </p:spPr>
        <p:txBody>
          <a:bodyPr vert="horz" wrap="square" lIns="91440" tIns="45720" rIns="91440" bIns="45720" rtlCol="0" anchor="t">
            <a:spAutoFit/>
          </a:bodyPr>
          <a:lstStyle>
            <a:lvl1pPr>
              <a:lnSpc>
                <a:spcPct val="100000"/>
              </a:lnSpc>
              <a:defRPr lang="en-US" sz="4800" b="1" baseline="0" dirty="0">
                <a:solidFill>
                  <a:schemeClr val="accent1"/>
                </a:solidFill>
                <a:ea typeface="+mn-ea"/>
                <a:cs typeface="+mn-cs"/>
              </a:defRPr>
            </a:lvl1pPr>
          </a:lstStyle>
          <a:p>
            <a:pPr marL="0" lvl="0" indent="0">
              <a:spcBef>
                <a:spcPts val="0"/>
              </a:spcBef>
              <a:buFont typeface="Arial" panose="020B0604020202020204" pitchFamily="34" charset="0"/>
            </a:pPr>
            <a:r>
              <a:rPr lang="en-US"/>
              <a:t>Click to edit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359" y="5686196"/>
            <a:ext cx="1670812" cy="529896"/>
          </a:xfrm>
          <a:prstGeom prst="rect">
            <a:avLst/>
          </a:prstGeom>
        </p:spPr>
      </p:pic>
      <p:sp>
        <p:nvSpPr>
          <p:cNvPr id="19" name="TextBox 18">
            <a:extLst>
              <a:ext uri="{FF2B5EF4-FFF2-40B4-BE49-F238E27FC236}">
                <a16:creationId xmlns:a16="http://schemas.microsoft.com/office/drawing/2014/main" id="{B51E14F7-FA16-40A5-B236-575D3B6A5301}"/>
              </a:ext>
            </a:extLst>
          </p:cNvPr>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spTree>
    <p:extLst>
      <p:ext uri="{BB962C8B-B14F-4D97-AF65-F5344CB8AC3E}">
        <p14:creationId xmlns:p14="http://schemas.microsoft.com/office/powerpoint/2010/main" val="1641160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ng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1D39C12-0AA1-4072-9899-4F019AE7642A}" type="slidenum">
              <a:rPr lang="en-US" smtClean="0"/>
              <a:t>‹#›</a:t>
            </a:fld>
            <a:endParaRPr lang="en-US"/>
          </a:p>
        </p:txBody>
      </p:sp>
      <p:sp>
        <p:nvSpPr>
          <p:cNvPr id="4" name="Text Placeholder 11"/>
          <p:cNvSpPr>
            <a:spLocks noGrp="1"/>
          </p:cNvSpPr>
          <p:nvPr>
            <p:ph type="body" sz="quarter" idx="10" hasCustomPrompt="1"/>
          </p:nvPr>
        </p:nvSpPr>
        <p:spPr>
          <a:xfrm>
            <a:off x="1374106" y="1714149"/>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6" name="Text Placeholder 11"/>
          <p:cNvSpPr>
            <a:spLocks noGrp="1"/>
          </p:cNvSpPr>
          <p:nvPr>
            <p:ph type="body" sz="quarter" idx="13" hasCustomPrompt="1"/>
          </p:nvPr>
        </p:nvSpPr>
        <p:spPr>
          <a:xfrm>
            <a:off x="540914" y="1596032"/>
            <a:ext cx="568629" cy="568629"/>
          </a:xfrm>
          <a:prstGeom prst="rect">
            <a:avLst/>
          </a:prstGeom>
          <a:solidFill>
            <a:schemeClr val="accent1"/>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7" name="Text Placeholder 11"/>
          <p:cNvSpPr>
            <a:spLocks noGrp="1"/>
          </p:cNvSpPr>
          <p:nvPr>
            <p:ph type="body" sz="quarter" idx="14" hasCustomPrompt="1"/>
          </p:nvPr>
        </p:nvSpPr>
        <p:spPr>
          <a:xfrm>
            <a:off x="1374106" y="2640713"/>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8" name="Text Placeholder 11"/>
          <p:cNvSpPr>
            <a:spLocks noGrp="1"/>
          </p:cNvSpPr>
          <p:nvPr>
            <p:ph type="body" sz="quarter" idx="15" hasCustomPrompt="1"/>
          </p:nvPr>
        </p:nvSpPr>
        <p:spPr>
          <a:xfrm>
            <a:off x="540914" y="2522596"/>
            <a:ext cx="568629" cy="568629"/>
          </a:xfrm>
          <a:prstGeom prst="rect">
            <a:avLst/>
          </a:prstGeom>
          <a:solidFill>
            <a:schemeClr val="accent2"/>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9" name="Text Placeholder 11"/>
          <p:cNvSpPr>
            <a:spLocks noGrp="1"/>
          </p:cNvSpPr>
          <p:nvPr>
            <p:ph type="body" sz="quarter" idx="16" hasCustomPrompt="1"/>
          </p:nvPr>
        </p:nvSpPr>
        <p:spPr>
          <a:xfrm>
            <a:off x="540914" y="3449160"/>
            <a:ext cx="568629" cy="568629"/>
          </a:xfrm>
          <a:prstGeom prst="rect">
            <a:avLst/>
          </a:prstGeom>
          <a:solidFill>
            <a:schemeClr val="accent3"/>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10" name="Text Placeholder 11"/>
          <p:cNvSpPr>
            <a:spLocks noGrp="1"/>
          </p:cNvSpPr>
          <p:nvPr>
            <p:ph type="body" sz="quarter" idx="17" hasCustomPrompt="1"/>
          </p:nvPr>
        </p:nvSpPr>
        <p:spPr>
          <a:xfrm>
            <a:off x="540914" y="4375724"/>
            <a:ext cx="568629" cy="568629"/>
          </a:xfrm>
          <a:prstGeom prst="rect">
            <a:avLst/>
          </a:prstGeom>
          <a:solidFill>
            <a:schemeClr val="accent4"/>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11" name="Text Placeholder 11"/>
          <p:cNvSpPr>
            <a:spLocks noGrp="1"/>
          </p:cNvSpPr>
          <p:nvPr>
            <p:ph type="body" sz="quarter" idx="18" hasCustomPrompt="1"/>
          </p:nvPr>
        </p:nvSpPr>
        <p:spPr>
          <a:xfrm>
            <a:off x="540914" y="5302287"/>
            <a:ext cx="568629" cy="568629"/>
          </a:xfrm>
          <a:prstGeom prst="rect">
            <a:avLst/>
          </a:prstGeom>
          <a:solidFill>
            <a:schemeClr val="accent5"/>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12" name="Text Placeholder 11"/>
          <p:cNvSpPr>
            <a:spLocks noGrp="1"/>
          </p:cNvSpPr>
          <p:nvPr>
            <p:ph type="body" sz="quarter" idx="19" hasCustomPrompt="1"/>
          </p:nvPr>
        </p:nvSpPr>
        <p:spPr>
          <a:xfrm>
            <a:off x="1374106" y="3567276"/>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13" name="Text Placeholder 11"/>
          <p:cNvSpPr>
            <a:spLocks noGrp="1"/>
          </p:cNvSpPr>
          <p:nvPr>
            <p:ph type="body" sz="quarter" idx="20" hasCustomPrompt="1"/>
          </p:nvPr>
        </p:nvSpPr>
        <p:spPr>
          <a:xfrm>
            <a:off x="1374106" y="4493841"/>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14" name="Text Placeholder 11"/>
          <p:cNvSpPr>
            <a:spLocks noGrp="1"/>
          </p:cNvSpPr>
          <p:nvPr>
            <p:ph type="body" sz="quarter" idx="21" hasCustomPrompt="1"/>
          </p:nvPr>
        </p:nvSpPr>
        <p:spPr>
          <a:xfrm>
            <a:off x="1374106" y="5420403"/>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15" name="Text Placeholder 11"/>
          <p:cNvSpPr>
            <a:spLocks noGrp="1"/>
          </p:cNvSpPr>
          <p:nvPr>
            <p:ph type="body" sz="quarter" idx="22" hasCustomPrompt="1"/>
          </p:nvPr>
        </p:nvSpPr>
        <p:spPr>
          <a:xfrm>
            <a:off x="7459015" y="1714149"/>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16" name="Text Placeholder 11"/>
          <p:cNvSpPr>
            <a:spLocks noGrp="1"/>
          </p:cNvSpPr>
          <p:nvPr>
            <p:ph type="body" sz="quarter" idx="23" hasCustomPrompt="1"/>
          </p:nvPr>
        </p:nvSpPr>
        <p:spPr>
          <a:xfrm>
            <a:off x="6625823" y="1596032"/>
            <a:ext cx="568629" cy="568629"/>
          </a:xfrm>
          <a:prstGeom prst="rect">
            <a:avLst/>
          </a:prstGeom>
          <a:solidFill>
            <a:schemeClr val="accent1"/>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17" name="Text Placeholder 11"/>
          <p:cNvSpPr>
            <a:spLocks noGrp="1"/>
          </p:cNvSpPr>
          <p:nvPr>
            <p:ph type="body" sz="quarter" idx="24" hasCustomPrompt="1"/>
          </p:nvPr>
        </p:nvSpPr>
        <p:spPr>
          <a:xfrm>
            <a:off x="7459015" y="2640713"/>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18" name="Text Placeholder 11"/>
          <p:cNvSpPr>
            <a:spLocks noGrp="1"/>
          </p:cNvSpPr>
          <p:nvPr>
            <p:ph type="body" sz="quarter" idx="25" hasCustomPrompt="1"/>
          </p:nvPr>
        </p:nvSpPr>
        <p:spPr>
          <a:xfrm>
            <a:off x="6625823" y="2522596"/>
            <a:ext cx="568629" cy="568629"/>
          </a:xfrm>
          <a:prstGeom prst="rect">
            <a:avLst/>
          </a:prstGeom>
          <a:solidFill>
            <a:schemeClr val="accent2"/>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19" name="Text Placeholder 11"/>
          <p:cNvSpPr>
            <a:spLocks noGrp="1"/>
          </p:cNvSpPr>
          <p:nvPr>
            <p:ph type="body" sz="quarter" idx="26" hasCustomPrompt="1"/>
          </p:nvPr>
        </p:nvSpPr>
        <p:spPr>
          <a:xfrm>
            <a:off x="6625823" y="3449160"/>
            <a:ext cx="568629" cy="568629"/>
          </a:xfrm>
          <a:prstGeom prst="rect">
            <a:avLst/>
          </a:prstGeom>
          <a:solidFill>
            <a:schemeClr val="accent3"/>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20" name="Text Placeholder 11"/>
          <p:cNvSpPr>
            <a:spLocks noGrp="1"/>
          </p:cNvSpPr>
          <p:nvPr>
            <p:ph type="body" sz="quarter" idx="27" hasCustomPrompt="1"/>
          </p:nvPr>
        </p:nvSpPr>
        <p:spPr>
          <a:xfrm>
            <a:off x="6625823" y="4375724"/>
            <a:ext cx="568629" cy="568629"/>
          </a:xfrm>
          <a:prstGeom prst="rect">
            <a:avLst/>
          </a:prstGeom>
          <a:solidFill>
            <a:schemeClr val="accent4"/>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21" name="Text Placeholder 11"/>
          <p:cNvSpPr>
            <a:spLocks noGrp="1"/>
          </p:cNvSpPr>
          <p:nvPr>
            <p:ph type="body" sz="quarter" idx="28" hasCustomPrompt="1"/>
          </p:nvPr>
        </p:nvSpPr>
        <p:spPr>
          <a:xfrm>
            <a:off x="6625823" y="5302287"/>
            <a:ext cx="568629" cy="568629"/>
          </a:xfrm>
          <a:prstGeom prst="rect">
            <a:avLst/>
          </a:prstGeom>
          <a:solidFill>
            <a:schemeClr val="accent5"/>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22" name="Text Placeholder 11"/>
          <p:cNvSpPr>
            <a:spLocks noGrp="1"/>
          </p:cNvSpPr>
          <p:nvPr>
            <p:ph type="body" sz="quarter" idx="29" hasCustomPrompt="1"/>
          </p:nvPr>
        </p:nvSpPr>
        <p:spPr>
          <a:xfrm>
            <a:off x="7459015" y="3567276"/>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23" name="Text Placeholder 11"/>
          <p:cNvSpPr>
            <a:spLocks noGrp="1"/>
          </p:cNvSpPr>
          <p:nvPr>
            <p:ph type="body" sz="quarter" idx="30" hasCustomPrompt="1"/>
          </p:nvPr>
        </p:nvSpPr>
        <p:spPr>
          <a:xfrm>
            <a:off x="7459015" y="4493841"/>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24" name="Text Placeholder 11"/>
          <p:cNvSpPr>
            <a:spLocks noGrp="1"/>
          </p:cNvSpPr>
          <p:nvPr>
            <p:ph type="body" sz="quarter" idx="31" hasCustomPrompt="1"/>
          </p:nvPr>
        </p:nvSpPr>
        <p:spPr>
          <a:xfrm>
            <a:off x="7459015" y="5420403"/>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Tree>
    <p:extLst>
      <p:ext uri="{BB962C8B-B14F-4D97-AF65-F5344CB8AC3E}">
        <p14:creationId xmlns:p14="http://schemas.microsoft.com/office/powerpoint/2010/main" val="1499348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ernate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1D39C12-0AA1-4072-9899-4F019AE7642A}" type="slidenum">
              <a:rPr lang="en-US" smtClean="0"/>
              <a:t>‹#›</a:t>
            </a:fld>
            <a:endParaRPr lang="en-US"/>
          </a:p>
        </p:txBody>
      </p:sp>
      <p:sp>
        <p:nvSpPr>
          <p:cNvPr id="4" name="Text Placeholder 11"/>
          <p:cNvSpPr>
            <a:spLocks noGrp="1"/>
          </p:cNvSpPr>
          <p:nvPr>
            <p:ph type="body" sz="quarter" idx="13" hasCustomPrompt="1"/>
          </p:nvPr>
        </p:nvSpPr>
        <p:spPr>
          <a:xfrm>
            <a:off x="540914" y="1990009"/>
            <a:ext cx="1901737" cy="1901737"/>
          </a:xfrm>
          <a:prstGeom prst="ellipse">
            <a:avLst/>
          </a:prstGeom>
          <a:solidFill>
            <a:schemeClr val="accent1"/>
          </a:solidFill>
          <a:ln w="19050">
            <a:noFill/>
          </a:ln>
        </p:spPr>
        <p:txBody>
          <a:bodyPr wrap="none" anchor="ctr">
            <a:noAutofit/>
          </a:bodyPr>
          <a:lstStyle>
            <a:lvl1pPr marL="0" indent="0" algn="ctr">
              <a:spcBef>
                <a:spcPts val="0"/>
              </a:spcBef>
              <a:buNone/>
              <a:defRPr sz="8000" b="0" baseline="0">
                <a:solidFill>
                  <a:schemeClr val="bg1"/>
                </a:solidFill>
                <a:latin typeface="+mj-lt"/>
              </a:defRPr>
            </a:lvl1pPr>
          </a:lstStyle>
          <a:p>
            <a:pPr lvl="0"/>
            <a:r>
              <a:rPr lang="en-US"/>
              <a:t>#</a:t>
            </a:r>
          </a:p>
        </p:txBody>
      </p:sp>
      <p:sp>
        <p:nvSpPr>
          <p:cNvPr id="6" name="Text Placeholder 11"/>
          <p:cNvSpPr>
            <a:spLocks noGrp="1"/>
          </p:cNvSpPr>
          <p:nvPr>
            <p:ph type="body" sz="quarter" idx="10" hasCustomPrompt="1"/>
          </p:nvPr>
        </p:nvSpPr>
        <p:spPr>
          <a:xfrm>
            <a:off x="540914" y="4262137"/>
            <a:ext cx="1918817" cy="1269992"/>
          </a:xfrm>
        </p:spPr>
        <p:txBody>
          <a:bodyPr wrap="square" anchor="t">
            <a:noAutofit/>
          </a:bodyPr>
          <a:lstStyle>
            <a:lvl1pPr marL="0" indent="0" algn="ctr">
              <a:lnSpc>
                <a:spcPct val="100000"/>
              </a:lnSpc>
              <a:spcBef>
                <a:spcPts val="0"/>
              </a:spcBef>
              <a:buNone/>
              <a:defRPr sz="2133" b="0" baseline="0">
                <a:solidFill>
                  <a:schemeClr val="tx2"/>
                </a:solidFill>
                <a:latin typeface="+mn-lt"/>
              </a:defRPr>
            </a:lvl1pPr>
          </a:lstStyle>
          <a:p>
            <a:pPr lvl="0"/>
            <a:r>
              <a:rPr lang="en-US"/>
              <a:t>Click to edit text</a:t>
            </a:r>
          </a:p>
        </p:txBody>
      </p:sp>
      <p:sp>
        <p:nvSpPr>
          <p:cNvPr id="11" name="Text Placeholder 11"/>
          <p:cNvSpPr>
            <a:spLocks noGrp="1"/>
          </p:cNvSpPr>
          <p:nvPr>
            <p:ph type="body" sz="quarter" idx="14" hasCustomPrompt="1"/>
          </p:nvPr>
        </p:nvSpPr>
        <p:spPr>
          <a:xfrm>
            <a:off x="2838753" y="1990009"/>
            <a:ext cx="1901737" cy="1901737"/>
          </a:xfrm>
          <a:prstGeom prst="ellipse">
            <a:avLst/>
          </a:prstGeom>
          <a:solidFill>
            <a:schemeClr val="accent2"/>
          </a:solidFill>
          <a:ln w="19050">
            <a:noFill/>
          </a:ln>
        </p:spPr>
        <p:txBody>
          <a:bodyPr wrap="none" anchor="ctr">
            <a:noAutofit/>
          </a:bodyPr>
          <a:lstStyle>
            <a:lvl1pPr marL="0" indent="0" algn="ctr">
              <a:spcBef>
                <a:spcPts val="0"/>
              </a:spcBef>
              <a:buNone/>
              <a:defRPr sz="8000" b="0" baseline="0">
                <a:solidFill>
                  <a:schemeClr val="bg1"/>
                </a:solidFill>
                <a:latin typeface="+mj-lt"/>
              </a:defRPr>
            </a:lvl1pPr>
          </a:lstStyle>
          <a:p>
            <a:pPr lvl="0"/>
            <a:r>
              <a:rPr lang="en-US"/>
              <a:t>#</a:t>
            </a:r>
          </a:p>
        </p:txBody>
      </p:sp>
      <p:sp>
        <p:nvSpPr>
          <p:cNvPr id="12" name="Text Placeholder 11"/>
          <p:cNvSpPr>
            <a:spLocks noGrp="1"/>
          </p:cNvSpPr>
          <p:nvPr>
            <p:ph type="body" sz="quarter" idx="15" hasCustomPrompt="1"/>
          </p:nvPr>
        </p:nvSpPr>
        <p:spPr>
          <a:xfrm>
            <a:off x="2838753" y="4262137"/>
            <a:ext cx="1918817" cy="1269992"/>
          </a:xfrm>
        </p:spPr>
        <p:txBody>
          <a:bodyPr wrap="square" anchor="t">
            <a:noAutofit/>
          </a:bodyPr>
          <a:lstStyle>
            <a:lvl1pPr marL="0" indent="0" algn="ctr">
              <a:lnSpc>
                <a:spcPct val="100000"/>
              </a:lnSpc>
              <a:spcBef>
                <a:spcPts val="0"/>
              </a:spcBef>
              <a:buNone/>
              <a:defRPr sz="2133" b="0" baseline="0">
                <a:solidFill>
                  <a:schemeClr val="tx2"/>
                </a:solidFill>
                <a:latin typeface="+mn-lt"/>
              </a:defRPr>
            </a:lvl1pPr>
          </a:lstStyle>
          <a:p>
            <a:pPr lvl="0"/>
            <a:r>
              <a:rPr lang="en-US"/>
              <a:t>Click to edit text</a:t>
            </a:r>
          </a:p>
        </p:txBody>
      </p:sp>
      <p:sp>
        <p:nvSpPr>
          <p:cNvPr id="14" name="Text Placeholder 11"/>
          <p:cNvSpPr>
            <a:spLocks noGrp="1"/>
          </p:cNvSpPr>
          <p:nvPr>
            <p:ph type="body" sz="quarter" idx="16" hasCustomPrompt="1"/>
          </p:nvPr>
        </p:nvSpPr>
        <p:spPr>
          <a:xfrm>
            <a:off x="5136592" y="1990009"/>
            <a:ext cx="1901737" cy="1901737"/>
          </a:xfrm>
          <a:prstGeom prst="ellipse">
            <a:avLst/>
          </a:prstGeom>
          <a:solidFill>
            <a:schemeClr val="accent3"/>
          </a:solidFill>
          <a:ln w="19050">
            <a:noFill/>
          </a:ln>
        </p:spPr>
        <p:txBody>
          <a:bodyPr wrap="none" anchor="ctr">
            <a:noAutofit/>
          </a:bodyPr>
          <a:lstStyle>
            <a:lvl1pPr marL="0" indent="0" algn="ctr">
              <a:spcBef>
                <a:spcPts val="0"/>
              </a:spcBef>
              <a:buNone/>
              <a:defRPr sz="8000" b="0" baseline="0">
                <a:solidFill>
                  <a:schemeClr val="bg1"/>
                </a:solidFill>
                <a:latin typeface="+mj-lt"/>
              </a:defRPr>
            </a:lvl1pPr>
          </a:lstStyle>
          <a:p>
            <a:pPr lvl="0"/>
            <a:r>
              <a:rPr lang="en-US"/>
              <a:t>#</a:t>
            </a:r>
          </a:p>
        </p:txBody>
      </p:sp>
      <p:sp>
        <p:nvSpPr>
          <p:cNvPr id="15" name="Text Placeholder 11"/>
          <p:cNvSpPr>
            <a:spLocks noGrp="1"/>
          </p:cNvSpPr>
          <p:nvPr>
            <p:ph type="body" sz="quarter" idx="17" hasCustomPrompt="1"/>
          </p:nvPr>
        </p:nvSpPr>
        <p:spPr>
          <a:xfrm>
            <a:off x="5136592" y="4262137"/>
            <a:ext cx="1918817" cy="1269992"/>
          </a:xfrm>
        </p:spPr>
        <p:txBody>
          <a:bodyPr wrap="square" anchor="t">
            <a:noAutofit/>
          </a:bodyPr>
          <a:lstStyle>
            <a:lvl1pPr marL="0" indent="0" algn="ctr">
              <a:lnSpc>
                <a:spcPct val="100000"/>
              </a:lnSpc>
              <a:spcBef>
                <a:spcPts val="0"/>
              </a:spcBef>
              <a:buNone/>
              <a:defRPr sz="2133" b="0" baseline="0">
                <a:solidFill>
                  <a:schemeClr val="tx2"/>
                </a:solidFill>
                <a:latin typeface="+mn-lt"/>
              </a:defRPr>
            </a:lvl1pPr>
          </a:lstStyle>
          <a:p>
            <a:pPr lvl="0"/>
            <a:r>
              <a:rPr lang="en-US"/>
              <a:t>Click to edit text</a:t>
            </a:r>
          </a:p>
        </p:txBody>
      </p:sp>
      <p:sp>
        <p:nvSpPr>
          <p:cNvPr id="17" name="Text Placeholder 11"/>
          <p:cNvSpPr>
            <a:spLocks noGrp="1"/>
          </p:cNvSpPr>
          <p:nvPr>
            <p:ph type="body" sz="quarter" idx="18" hasCustomPrompt="1"/>
          </p:nvPr>
        </p:nvSpPr>
        <p:spPr>
          <a:xfrm>
            <a:off x="7434430" y="1990009"/>
            <a:ext cx="1901737" cy="1901737"/>
          </a:xfrm>
          <a:prstGeom prst="ellipse">
            <a:avLst/>
          </a:prstGeom>
          <a:solidFill>
            <a:schemeClr val="accent4"/>
          </a:solidFill>
          <a:ln w="19050">
            <a:noFill/>
          </a:ln>
        </p:spPr>
        <p:txBody>
          <a:bodyPr wrap="none" anchor="ctr">
            <a:noAutofit/>
          </a:bodyPr>
          <a:lstStyle>
            <a:lvl1pPr marL="0" indent="0" algn="ctr">
              <a:spcBef>
                <a:spcPts val="0"/>
              </a:spcBef>
              <a:buNone/>
              <a:defRPr sz="8000" b="0" baseline="0">
                <a:solidFill>
                  <a:schemeClr val="bg1"/>
                </a:solidFill>
                <a:latin typeface="+mj-lt"/>
              </a:defRPr>
            </a:lvl1pPr>
          </a:lstStyle>
          <a:p>
            <a:pPr lvl="0"/>
            <a:r>
              <a:rPr lang="en-US"/>
              <a:t>#</a:t>
            </a:r>
          </a:p>
        </p:txBody>
      </p:sp>
      <p:sp>
        <p:nvSpPr>
          <p:cNvPr id="18" name="Text Placeholder 11"/>
          <p:cNvSpPr>
            <a:spLocks noGrp="1"/>
          </p:cNvSpPr>
          <p:nvPr>
            <p:ph type="body" sz="quarter" idx="19" hasCustomPrompt="1"/>
          </p:nvPr>
        </p:nvSpPr>
        <p:spPr>
          <a:xfrm>
            <a:off x="7434430" y="4262137"/>
            <a:ext cx="1918817" cy="1269992"/>
          </a:xfrm>
        </p:spPr>
        <p:txBody>
          <a:bodyPr wrap="square" anchor="t">
            <a:noAutofit/>
          </a:bodyPr>
          <a:lstStyle>
            <a:lvl1pPr marL="0" indent="0" algn="ctr">
              <a:lnSpc>
                <a:spcPct val="100000"/>
              </a:lnSpc>
              <a:spcBef>
                <a:spcPts val="0"/>
              </a:spcBef>
              <a:buNone/>
              <a:defRPr sz="2133" b="0" baseline="0">
                <a:solidFill>
                  <a:schemeClr val="tx2"/>
                </a:solidFill>
                <a:latin typeface="+mn-lt"/>
              </a:defRPr>
            </a:lvl1pPr>
          </a:lstStyle>
          <a:p>
            <a:pPr lvl="0"/>
            <a:r>
              <a:rPr lang="en-US"/>
              <a:t>Click to edit text</a:t>
            </a:r>
          </a:p>
        </p:txBody>
      </p:sp>
      <p:sp>
        <p:nvSpPr>
          <p:cNvPr id="20" name="Text Placeholder 11"/>
          <p:cNvSpPr>
            <a:spLocks noGrp="1"/>
          </p:cNvSpPr>
          <p:nvPr>
            <p:ph type="body" sz="quarter" idx="20" hasCustomPrompt="1"/>
          </p:nvPr>
        </p:nvSpPr>
        <p:spPr>
          <a:xfrm>
            <a:off x="9732270" y="1990009"/>
            <a:ext cx="1901737" cy="1901737"/>
          </a:xfrm>
          <a:prstGeom prst="ellipse">
            <a:avLst/>
          </a:prstGeom>
          <a:solidFill>
            <a:schemeClr val="accent5"/>
          </a:solidFill>
          <a:ln w="19050">
            <a:noFill/>
          </a:ln>
        </p:spPr>
        <p:txBody>
          <a:bodyPr wrap="none" anchor="ctr">
            <a:noAutofit/>
          </a:bodyPr>
          <a:lstStyle>
            <a:lvl1pPr marL="0" indent="0" algn="ctr">
              <a:spcBef>
                <a:spcPts val="0"/>
              </a:spcBef>
              <a:buNone/>
              <a:defRPr sz="8000" b="0" baseline="0">
                <a:solidFill>
                  <a:schemeClr val="bg1"/>
                </a:solidFill>
                <a:latin typeface="+mj-lt"/>
              </a:defRPr>
            </a:lvl1pPr>
          </a:lstStyle>
          <a:p>
            <a:pPr lvl="0"/>
            <a:r>
              <a:rPr lang="en-US"/>
              <a:t>#</a:t>
            </a:r>
          </a:p>
        </p:txBody>
      </p:sp>
      <p:sp>
        <p:nvSpPr>
          <p:cNvPr id="21" name="Text Placeholder 11"/>
          <p:cNvSpPr>
            <a:spLocks noGrp="1"/>
          </p:cNvSpPr>
          <p:nvPr>
            <p:ph type="body" sz="quarter" idx="21" hasCustomPrompt="1"/>
          </p:nvPr>
        </p:nvSpPr>
        <p:spPr>
          <a:xfrm>
            <a:off x="9732270" y="4262137"/>
            <a:ext cx="1918817" cy="1269992"/>
          </a:xfrm>
        </p:spPr>
        <p:txBody>
          <a:bodyPr wrap="square" anchor="t">
            <a:noAutofit/>
          </a:bodyPr>
          <a:lstStyle>
            <a:lvl1pPr marL="0" indent="0" algn="ctr">
              <a:lnSpc>
                <a:spcPct val="100000"/>
              </a:lnSpc>
              <a:spcBef>
                <a:spcPts val="0"/>
              </a:spcBef>
              <a:buNone/>
              <a:defRPr sz="2133" b="0" baseline="0">
                <a:solidFill>
                  <a:schemeClr val="tx2"/>
                </a:solidFill>
                <a:latin typeface="+mn-lt"/>
              </a:defRPr>
            </a:lvl1pPr>
          </a:lstStyle>
          <a:p>
            <a:pPr lvl="0"/>
            <a:r>
              <a:rPr lang="en-US"/>
              <a:t>Click to edit text</a:t>
            </a:r>
          </a:p>
        </p:txBody>
      </p:sp>
    </p:spTree>
    <p:extLst>
      <p:ext uri="{BB962C8B-B14F-4D97-AF65-F5344CB8AC3E}">
        <p14:creationId xmlns:p14="http://schemas.microsoft.com/office/powerpoint/2010/main" val="998187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914" y="94451"/>
            <a:ext cx="11110173" cy="784115"/>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1D39C12-0AA1-4072-9899-4F019AE7642A}" type="slidenum">
              <a:rPr lang="en-US" smtClean="0"/>
              <a:t>‹#›</a:t>
            </a:fld>
            <a:endParaRPr lang="en-US"/>
          </a:p>
        </p:txBody>
      </p:sp>
    </p:spTree>
    <p:extLst>
      <p:ext uri="{BB962C8B-B14F-4D97-AF65-F5344CB8AC3E}">
        <p14:creationId xmlns:p14="http://schemas.microsoft.com/office/powerpoint/2010/main" val="2707811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with Pixels">
    <p:spTree>
      <p:nvGrpSpPr>
        <p:cNvPr id="1" name=""/>
        <p:cNvGrpSpPr/>
        <p:nvPr/>
      </p:nvGrpSpPr>
      <p:grpSpPr>
        <a:xfrm>
          <a:off x="0" y="0"/>
          <a:ext cx="0" cy="0"/>
          <a:chOff x="0" y="0"/>
          <a:chExt cx="0" cy="0"/>
        </a:xfrm>
      </p:grpSpPr>
      <p:sp>
        <p:nvSpPr>
          <p:cNvPr id="2" name="Title 1"/>
          <p:cNvSpPr>
            <a:spLocks noGrp="1"/>
          </p:cNvSpPr>
          <p:nvPr>
            <p:ph type="title"/>
          </p:nvPr>
        </p:nvSpPr>
        <p:spPr>
          <a:xfrm>
            <a:off x="540914" y="94451"/>
            <a:ext cx="9543612" cy="784115"/>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1D39C12-0AA1-4072-9899-4F019AE7642A}" type="slidenum">
              <a:rPr lang="en-US" smtClean="0"/>
              <a:t>‹#›</a:t>
            </a:fld>
            <a:endParaRPr lang="en-US"/>
          </a:p>
        </p:txBody>
      </p:sp>
      <p:grpSp>
        <p:nvGrpSpPr>
          <p:cNvPr id="80" name="Group 79">
            <a:extLst>
              <a:ext uri="{FF2B5EF4-FFF2-40B4-BE49-F238E27FC236}">
                <a16:creationId xmlns:a16="http://schemas.microsoft.com/office/drawing/2014/main" id="{9C97CC4E-836C-41BC-8D94-4A1859A496D2}"/>
              </a:ext>
            </a:extLst>
          </p:cNvPr>
          <p:cNvGrpSpPr/>
          <p:nvPr userDrawn="1"/>
        </p:nvGrpSpPr>
        <p:grpSpPr>
          <a:xfrm>
            <a:off x="10467704" y="1"/>
            <a:ext cx="1724296" cy="957943"/>
            <a:chOff x="7850778" y="0"/>
            <a:chExt cx="1293222" cy="718457"/>
          </a:xfrm>
        </p:grpSpPr>
        <p:sp>
          <p:nvSpPr>
            <p:cNvPr id="68" name="Rectangle 67">
              <a:extLst>
                <a:ext uri="{FF2B5EF4-FFF2-40B4-BE49-F238E27FC236}">
                  <a16:creationId xmlns:a16="http://schemas.microsoft.com/office/drawing/2014/main" id="{DDC68A3D-B85E-405D-BD96-F7762193B639}"/>
                </a:ext>
              </a:extLst>
            </p:cNvPr>
            <p:cNvSpPr/>
            <p:nvPr userDrawn="1"/>
          </p:nvSpPr>
          <p:spPr>
            <a:xfrm>
              <a:off x="9000309" y="287383"/>
              <a:ext cx="143691" cy="1436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69" name="Rectangle 68">
              <a:extLst>
                <a:ext uri="{FF2B5EF4-FFF2-40B4-BE49-F238E27FC236}">
                  <a16:creationId xmlns:a16="http://schemas.microsoft.com/office/drawing/2014/main" id="{922233C5-95E1-4735-BA1E-2D56ACD7EF4B}"/>
                </a:ext>
              </a:extLst>
            </p:cNvPr>
            <p:cNvSpPr/>
            <p:nvPr userDrawn="1"/>
          </p:nvSpPr>
          <p:spPr>
            <a:xfrm>
              <a:off x="8712926" y="0"/>
              <a:ext cx="143691" cy="1436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70" name="Rectangle 69">
              <a:extLst>
                <a:ext uri="{FF2B5EF4-FFF2-40B4-BE49-F238E27FC236}">
                  <a16:creationId xmlns:a16="http://schemas.microsoft.com/office/drawing/2014/main" id="{D0BB066A-279D-4C20-896D-F37C338E890F}"/>
                </a:ext>
              </a:extLst>
            </p:cNvPr>
            <p:cNvSpPr/>
            <p:nvPr userDrawn="1"/>
          </p:nvSpPr>
          <p:spPr>
            <a:xfrm>
              <a:off x="8712926" y="287383"/>
              <a:ext cx="143691" cy="1436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71" name="Rectangle 70">
              <a:extLst>
                <a:ext uri="{FF2B5EF4-FFF2-40B4-BE49-F238E27FC236}">
                  <a16:creationId xmlns:a16="http://schemas.microsoft.com/office/drawing/2014/main" id="{E5D40BC3-4273-474F-8702-2CC6F83A5A15}"/>
                </a:ext>
              </a:extLst>
            </p:cNvPr>
            <p:cNvSpPr/>
            <p:nvPr userDrawn="1"/>
          </p:nvSpPr>
          <p:spPr>
            <a:xfrm>
              <a:off x="8712926" y="574766"/>
              <a:ext cx="143691" cy="143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72" name="Rectangle 71">
              <a:extLst>
                <a:ext uri="{FF2B5EF4-FFF2-40B4-BE49-F238E27FC236}">
                  <a16:creationId xmlns:a16="http://schemas.microsoft.com/office/drawing/2014/main" id="{649E7658-A507-45A9-9687-4A5B642D7C5E}"/>
                </a:ext>
              </a:extLst>
            </p:cNvPr>
            <p:cNvSpPr/>
            <p:nvPr userDrawn="1"/>
          </p:nvSpPr>
          <p:spPr>
            <a:xfrm>
              <a:off x="8569234" y="431074"/>
              <a:ext cx="143691" cy="1436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73" name="Rectangle 72">
              <a:extLst>
                <a:ext uri="{FF2B5EF4-FFF2-40B4-BE49-F238E27FC236}">
                  <a16:creationId xmlns:a16="http://schemas.microsoft.com/office/drawing/2014/main" id="{3D989AF1-8504-4A7D-9599-BB6F52B226E1}"/>
                </a:ext>
              </a:extLst>
            </p:cNvPr>
            <p:cNvSpPr/>
            <p:nvPr userDrawn="1"/>
          </p:nvSpPr>
          <p:spPr>
            <a:xfrm>
              <a:off x="8425543" y="287383"/>
              <a:ext cx="143691" cy="1436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74" name="Rectangle 73">
              <a:extLst>
                <a:ext uri="{FF2B5EF4-FFF2-40B4-BE49-F238E27FC236}">
                  <a16:creationId xmlns:a16="http://schemas.microsoft.com/office/drawing/2014/main" id="{B0281F3A-69F9-4EA8-8761-D67C127396C6}"/>
                </a:ext>
              </a:extLst>
            </p:cNvPr>
            <p:cNvSpPr/>
            <p:nvPr userDrawn="1"/>
          </p:nvSpPr>
          <p:spPr>
            <a:xfrm>
              <a:off x="8425543" y="574766"/>
              <a:ext cx="143691" cy="143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75" name="Rectangle 74">
              <a:extLst>
                <a:ext uri="{FF2B5EF4-FFF2-40B4-BE49-F238E27FC236}">
                  <a16:creationId xmlns:a16="http://schemas.microsoft.com/office/drawing/2014/main" id="{661C1252-53C9-4A53-9BF7-6012CA815D89}"/>
                </a:ext>
              </a:extLst>
            </p:cNvPr>
            <p:cNvSpPr/>
            <p:nvPr userDrawn="1"/>
          </p:nvSpPr>
          <p:spPr>
            <a:xfrm>
              <a:off x="8281851" y="574766"/>
              <a:ext cx="143691"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76" name="Rectangle 75">
              <a:extLst>
                <a:ext uri="{FF2B5EF4-FFF2-40B4-BE49-F238E27FC236}">
                  <a16:creationId xmlns:a16="http://schemas.microsoft.com/office/drawing/2014/main" id="{DAB1420F-A0C0-43A8-9138-D36183C625BA}"/>
                </a:ext>
              </a:extLst>
            </p:cNvPr>
            <p:cNvSpPr/>
            <p:nvPr userDrawn="1"/>
          </p:nvSpPr>
          <p:spPr>
            <a:xfrm>
              <a:off x="8138160" y="143691"/>
              <a:ext cx="143691"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77" name="Rectangle 76">
              <a:extLst>
                <a:ext uri="{FF2B5EF4-FFF2-40B4-BE49-F238E27FC236}">
                  <a16:creationId xmlns:a16="http://schemas.microsoft.com/office/drawing/2014/main" id="{28B50765-52B4-455A-B6CD-D8D29E1F9BA8}"/>
                </a:ext>
              </a:extLst>
            </p:cNvPr>
            <p:cNvSpPr/>
            <p:nvPr userDrawn="1"/>
          </p:nvSpPr>
          <p:spPr>
            <a:xfrm>
              <a:off x="7994469" y="431074"/>
              <a:ext cx="143691" cy="143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79" name="Rectangle 78">
              <a:extLst>
                <a:ext uri="{FF2B5EF4-FFF2-40B4-BE49-F238E27FC236}">
                  <a16:creationId xmlns:a16="http://schemas.microsoft.com/office/drawing/2014/main" id="{90371A2F-A964-45EE-82E0-03A0C286BDBC}"/>
                </a:ext>
              </a:extLst>
            </p:cNvPr>
            <p:cNvSpPr/>
            <p:nvPr userDrawn="1"/>
          </p:nvSpPr>
          <p:spPr>
            <a:xfrm>
              <a:off x="7850778" y="289410"/>
              <a:ext cx="143691"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143752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97C188-0B2F-4339-84DC-98BC022D0E21}"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C823A-45D2-418C-AB13-7E2DA437BE52}" type="slidenum">
              <a:rPr lang="en-US" smtClean="0"/>
              <a:t>‹#›</a:t>
            </a:fld>
            <a:endParaRPr lang="en-US"/>
          </a:p>
        </p:txBody>
      </p:sp>
    </p:spTree>
    <p:extLst>
      <p:ext uri="{BB962C8B-B14F-4D97-AF65-F5344CB8AC3E}">
        <p14:creationId xmlns:p14="http://schemas.microsoft.com/office/powerpoint/2010/main" val="277424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7" name="Text Placeholder 11"/>
          <p:cNvSpPr>
            <a:spLocks noGrp="1"/>
          </p:cNvSpPr>
          <p:nvPr>
            <p:ph type="body" sz="quarter" idx="10" hasCustomPrompt="1"/>
          </p:nvPr>
        </p:nvSpPr>
        <p:spPr>
          <a:xfrm>
            <a:off x="540914" y="1229725"/>
            <a:ext cx="11110172" cy="328295"/>
          </a:xfrm>
        </p:spPr>
        <p:txBody>
          <a:bodyPr wrap="square">
            <a:spAutoFit/>
          </a:bodyPr>
          <a:lstStyle>
            <a:lvl1pPr marL="0" indent="0" algn="l">
              <a:spcBef>
                <a:spcPts val="0"/>
              </a:spcBef>
              <a:buNone/>
              <a:defRPr sz="2133" b="1" baseline="0">
                <a:solidFill>
                  <a:schemeClr val="accent1"/>
                </a:solidFill>
                <a:latin typeface="+mj-lt"/>
              </a:defRPr>
            </a:lvl1pPr>
          </a:lstStyle>
          <a:p>
            <a:pPr lvl="0"/>
            <a:r>
              <a:rPr lang="en-US"/>
              <a:t>Click to edit Subtitle</a:t>
            </a:r>
          </a:p>
        </p:txBody>
      </p:sp>
      <p:sp>
        <p:nvSpPr>
          <p:cNvPr id="3" name="Title 2"/>
          <p:cNvSpPr>
            <a:spLocks noGrp="1"/>
          </p:cNvSpPr>
          <p:nvPr>
            <p:ph type="title"/>
          </p:nvPr>
        </p:nvSpPr>
        <p:spPr>
          <a:xfrm>
            <a:off x="540914" y="94451"/>
            <a:ext cx="11110173" cy="784115"/>
          </a:xfrm>
        </p:spPr>
        <p:txBody>
          <a:bodyPr/>
          <a:lstStyle/>
          <a:p>
            <a:r>
              <a:rPr lang="en-US"/>
              <a:t>Click to edit Master title style</a:t>
            </a:r>
          </a:p>
        </p:txBody>
      </p:sp>
    </p:spTree>
    <p:extLst>
      <p:ext uri="{BB962C8B-B14F-4D97-AF65-F5344CB8AC3E}">
        <p14:creationId xmlns:p14="http://schemas.microsoft.com/office/powerpoint/2010/main" val="890689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Only with Pixel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7" name="Text Placeholder 11"/>
          <p:cNvSpPr>
            <a:spLocks noGrp="1"/>
          </p:cNvSpPr>
          <p:nvPr>
            <p:ph type="body" sz="quarter" idx="10" hasCustomPrompt="1"/>
          </p:nvPr>
        </p:nvSpPr>
        <p:spPr>
          <a:xfrm>
            <a:off x="540914" y="1229725"/>
            <a:ext cx="11110172" cy="328295"/>
          </a:xfrm>
        </p:spPr>
        <p:txBody>
          <a:bodyPr wrap="square">
            <a:spAutoFit/>
          </a:bodyPr>
          <a:lstStyle>
            <a:lvl1pPr marL="0" indent="0" algn="l">
              <a:spcBef>
                <a:spcPts val="0"/>
              </a:spcBef>
              <a:buNone/>
              <a:defRPr sz="2133" b="1" baseline="0">
                <a:solidFill>
                  <a:schemeClr val="accent1"/>
                </a:solidFill>
                <a:latin typeface="+mj-lt"/>
              </a:defRPr>
            </a:lvl1pPr>
          </a:lstStyle>
          <a:p>
            <a:pPr lvl="0"/>
            <a:r>
              <a:rPr lang="en-US"/>
              <a:t>Click to edit Subtitle</a:t>
            </a:r>
          </a:p>
        </p:txBody>
      </p:sp>
      <p:sp>
        <p:nvSpPr>
          <p:cNvPr id="3" name="Title 2"/>
          <p:cNvSpPr>
            <a:spLocks noGrp="1"/>
          </p:cNvSpPr>
          <p:nvPr>
            <p:ph type="title"/>
          </p:nvPr>
        </p:nvSpPr>
        <p:spPr>
          <a:xfrm>
            <a:off x="540914" y="94451"/>
            <a:ext cx="9543612" cy="784115"/>
          </a:xfrm>
        </p:spPr>
        <p:txBody>
          <a:bodyPr/>
          <a:lstStyle/>
          <a:p>
            <a:r>
              <a:rPr lang="en-US"/>
              <a:t>Click to edit Master title style</a:t>
            </a:r>
          </a:p>
        </p:txBody>
      </p:sp>
      <p:grpSp>
        <p:nvGrpSpPr>
          <p:cNvPr id="5" name="Group 4">
            <a:extLst>
              <a:ext uri="{FF2B5EF4-FFF2-40B4-BE49-F238E27FC236}">
                <a16:creationId xmlns:a16="http://schemas.microsoft.com/office/drawing/2014/main" id="{B77E17EE-F56A-49F6-B659-EBCA18308A01}"/>
              </a:ext>
            </a:extLst>
          </p:cNvPr>
          <p:cNvGrpSpPr/>
          <p:nvPr userDrawn="1"/>
        </p:nvGrpSpPr>
        <p:grpSpPr>
          <a:xfrm>
            <a:off x="10467704" y="1"/>
            <a:ext cx="1724296" cy="957943"/>
            <a:chOff x="7850778" y="0"/>
            <a:chExt cx="1293222" cy="718457"/>
          </a:xfrm>
        </p:grpSpPr>
        <p:sp>
          <p:nvSpPr>
            <p:cNvPr id="8" name="Rectangle 7">
              <a:extLst>
                <a:ext uri="{FF2B5EF4-FFF2-40B4-BE49-F238E27FC236}">
                  <a16:creationId xmlns:a16="http://schemas.microsoft.com/office/drawing/2014/main" id="{F6E9349E-0C2E-48CA-993A-D923C0AB55FA}"/>
                </a:ext>
              </a:extLst>
            </p:cNvPr>
            <p:cNvSpPr/>
            <p:nvPr userDrawn="1"/>
          </p:nvSpPr>
          <p:spPr>
            <a:xfrm>
              <a:off x="9000309" y="287383"/>
              <a:ext cx="143691" cy="1436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9" name="Rectangle 8">
              <a:extLst>
                <a:ext uri="{FF2B5EF4-FFF2-40B4-BE49-F238E27FC236}">
                  <a16:creationId xmlns:a16="http://schemas.microsoft.com/office/drawing/2014/main" id="{A1765A72-152A-4360-8022-03AD82E60E5A}"/>
                </a:ext>
              </a:extLst>
            </p:cNvPr>
            <p:cNvSpPr/>
            <p:nvPr userDrawn="1"/>
          </p:nvSpPr>
          <p:spPr>
            <a:xfrm>
              <a:off x="8712926" y="0"/>
              <a:ext cx="143691" cy="1436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0" name="Rectangle 9">
              <a:extLst>
                <a:ext uri="{FF2B5EF4-FFF2-40B4-BE49-F238E27FC236}">
                  <a16:creationId xmlns:a16="http://schemas.microsoft.com/office/drawing/2014/main" id="{7F3315B1-D61B-41D9-9644-6B1FE3184524}"/>
                </a:ext>
              </a:extLst>
            </p:cNvPr>
            <p:cNvSpPr/>
            <p:nvPr userDrawn="1"/>
          </p:nvSpPr>
          <p:spPr>
            <a:xfrm>
              <a:off x="8712926" y="287383"/>
              <a:ext cx="143691" cy="1436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1" name="Rectangle 10">
              <a:extLst>
                <a:ext uri="{FF2B5EF4-FFF2-40B4-BE49-F238E27FC236}">
                  <a16:creationId xmlns:a16="http://schemas.microsoft.com/office/drawing/2014/main" id="{FCA2773B-B23E-466A-8CFD-98ECCAB8DD2A}"/>
                </a:ext>
              </a:extLst>
            </p:cNvPr>
            <p:cNvSpPr/>
            <p:nvPr userDrawn="1"/>
          </p:nvSpPr>
          <p:spPr>
            <a:xfrm>
              <a:off x="8712926" y="574766"/>
              <a:ext cx="143691" cy="143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2" name="Rectangle 11">
              <a:extLst>
                <a:ext uri="{FF2B5EF4-FFF2-40B4-BE49-F238E27FC236}">
                  <a16:creationId xmlns:a16="http://schemas.microsoft.com/office/drawing/2014/main" id="{1A749407-024F-4C44-B4CC-9B8054C9C65F}"/>
                </a:ext>
              </a:extLst>
            </p:cNvPr>
            <p:cNvSpPr/>
            <p:nvPr userDrawn="1"/>
          </p:nvSpPr>
          <p:spPr>
            <a:xfrm>
              <a:off x="8569234" y="431074"/>
              <a:ext cx="143691" cy="1436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3" name="Rectangle 12">
              <a:extLst>
                <a:ext uri="{FF2B5EF4-FFF2-40B4-BE49-F238E27FC236}">
                  <a16:creationId xmlns:a16="http://schemas.microsoft.com/office/drawing/2014/main" id="{4B9FB291-A547-456A-944D-D9E64217A04E}"/>
                </a:ext>
              </a:extLst>
            </p:cNvPr>
            <p:cNvSpPr/>
            <p:nvPr userDrawn="1"/>
          </p:nvSpPr>
          <p:spPr>
            <a:xfrm>
              <a:off x="8425543" y="287383"/>
              <a:ext cx="143691" cy="1436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4" name="Rectangle 13">
              <a:extLst>
                <a:ext uri="{FF2B5EF4-FFF2-40B4-BE49-F238E27FC236}">
                  <a16:creationId xmlns:a16="http://schemas.microsoft.com/office/drawing/2014/main" id="{529B1BFA-410D-46A6-8949-C7EEF25B8F50}"/>
                </a:ext>
              </a:extLst>
            </p:cNvPr>
            <p:cNvSpPr/>
            <p:nvPr userDrawn="1"/>
          </p:nvSpPr>
          <p:spPr>
            <a:xfrm>
              <a:off x="8425543" y="574766"/>
              <a:ext cx="143691" cy="143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5" name="Rectangle 14">
              <a:extLst>
                <a:ext uri="{FF2B5EF4-FFF2-40B4-BE49-F238E27FC236}">
                  <a16:creationId xmlns:a16="http://schemas.microsoft.com/office/drawing/2014/main" id="{CBADC87A-4DDE-40BF-91F9-C9AD0EAEDF56}"/>
                </a:ext>
              </a:extLst>
            </p:cNvPr>
            <p:cNvSpPr/>
            <p:nvPr userDrawn="1"/>
          </p:nvSpPr>
          <p:spPr>
            <a:xfrm>
              <a:off x="8281851" y="574766"/>
              <a:ext cx="143691"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6" name="Rectangle 15">
              <a:extLst>
                <a:ext uri="{FF2B5EF4-FFF2-40B4-BE49-F238E27FC236}">
                  <a16:creationId xmlns:a16="http://schemas.microsoft.com/office/drawing/2014/main" id="{6AFE5624-25A6-4477-AE64-93C315A5C913}"/>
                </a:ext>
              </a:extLst>
            </p:cNvPr>
            <p:cNvSpPr/>
            <p:nvPr userDrawn="1"/>
          </p:nvSpPr>
          <p:spPr>
            <a:xfrm>
              <a:off x="8138160" y="143691"/>
              <a:ext cx="143691"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7" name="Rectangle 16">
              <a:extLst>
                <a:ext uri="{FF2B5EF4-FFF2-40B4-BE49-F238E27FC236}">
                  <a16:creationId xmlns:a16="http://schemas.microsoft.com/office/drawing/2014/main" id="{D99C2E5A-D5C3-45FF-BE2B-7EB26B1076DA}"/>
                </a:ext>
              </a:extLst>
            </p:cNvPr>
            <p:cNvSpPr/>
            <p:nvPr userDrawn="1"/>
          </p:nvSpPr>
          <p:spPr>
            <a:xfrm>
              <a:off x="7994469" y="431074"/>
              <a:ext cx="143691" cy="143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8" name="Rectangle 17">
              <a:extLst>
                <a:ext uri="{FF2B5EF4-FFF2-40B4-BE49-F238E27FC236}">
                  <a16:creationId xmlns:a16="http://schemas.microsoft.com/office/drawing/2014/main" id="{2D1DE1D7-9734-4B01-9D81-59F7CD94B15D}"/>
                </a:ext>
              </a:extLst>
            </p:cNvPr>
            <p:cNvSpPr/>
            <p:nvPr userDrawn="1"/>
          </p:nvSpPr>
          <p:spPr>
            <a:xfrm>
              <a:off x="7850778" y="289410"/>
              <a:ext cx="143691"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3750537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914" y="94451"/>
            <a:ext cx="11110173" cy="784115"/>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Tree>
    <p:extLst>
      <p:ext uri="{BB962C8B-B14F-4D97-AF65-F5344CB8AC3E}">
        <p14:creationId xmlns:p14="http://schemas.microsoft.com/office/powerpoint/2010/main" val="136622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with Pixels">
    <p:spTree>
      <p:nvGrpSpPr>
        <p:cNvPr id="1" name=""/>
        <p:cNvGrpSpPr/>
        <p:nvPr/>
      </p:nvGrpSpPr>
      <p:grpSpPr>
        <a:xfrm>
          <a:off x="0" y="0"/>
          <a:ext cx="0" cy="0"/>
          <a:chOff x="0" y="0"/>
          <a:chExt cx="0" cy="0"/>
        </a:xfrm>
      </p:grpSpPr>
      <p:sp>
        <p:nvSpPr>
          <p:cNvPr id="2" name="Title 1"/>
          <p:cNvSpPr>
            <a:spLocks noGrp="1"/>
          </p:cNvSpPr>
          <p:nvPr>
            <p:ph type="title"/>
          </p:nvPr>
        </p:nvSpPr>
        <p:spPr>
          <a:xfrm>
            <a:off x="540914" y="94451"/>
            <a:ext cx="9543612" cy="784115"/>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grpSp>
        <p:nvGrpSpPr>
          <p:cNvPr id="5" name="Group 4">
            <a:extLst>
              <a:ext uri="{FF2B5EF4-FFF2-40B4-BE49-F238E27FC236}">
                <a16:creationId xmlns:a16="http://schemas.microsoft.com/office/drawing/2014/main" id="{0BED6F4D-5E99-4419-941D-058AD6A10D58}"/>
              </a:ext>
            </a:extLst>
          </p:cNvPr>
          <p:cNvGrpSpPr/>
          <p:nvPr userDrawn="1"/>
        </p:nvGrpSpPr>
        <p:grpSpPr>
          <a:xfrm>
            <a:off x="10467704" y="1"/>
            <a:ext cx="1724296" cy="957943"/>
            <a:chOff x="7850778" y="0"/>
            <a:chExt cx="1293222" cy="718457"/>
          </a:xfrm>
        </p:grpSpPr>
        <p:sp>
          <p:nvSpPr>
            <p:cNvPr id="7" name="Rectangle 6">
              <a:extLst>
                <a:ext uri="{FF2B5EF4-FFF2-40B4-BE49-F238E27FC236}">
                  <a16:creationId xmlns:a16="http://schemas.microsoft.com/office/drawing/2014/main" id="{3ACF3EA8-6CBD-49D2-B40C-9FC09047D44F}"/>
                </a:ext>
              </a:extLst>
            </p:cNvPr>
            <p:cNvSpPr/>
            <p:nvPr userDrawn="1"/>
          </p:nvSpPr>
          <p:spPr>
            <a:xfrm>
              <a:off x="9000309" y="287383"/>
              <a:ext cx="143691" cy="1436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8" name="Rectangle 7">
              <a:extLst>
                <a:ext uri="{FF2B5EF4-FFF2-40B4-BE49-F238E27FC236}">
                  <a16:creationId xmlns:a16="http://schemas.microsoft.com/office/drawing/2014/main" id="{BB1EBBA3-36AE-4671-8AB6-1871FF2AE1B8}"/>
                </a:ext>
              </a:extLst>
            </p:cNvPr>
            <p:cNvSpPr/>
            <p:nvPr userDrawn="1"/>
          </p:nvSpPr>
          <p:spPr>
            <a:xfrm>
              <a:off x="8712926" y="0"/>
              <a:ext cx="143691" cy="1436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9" name="Rectangle 8">
              <a:extLst>
                <a:ext uri="{FF2B5EF4-FFF2-40B4-BE49-F238E27FC236}">
                  <a16:creationId xmlns:a16="http://schemas.microsoft.com/office/drawing/2014/main" id="{7E82A97C-EDFB-433B-B6C1-BEE5F3553502}"/>
                </a:ext>
              </a:extLst>
            </p:cNvPr>
            <p:cNvSpPr/>
            <p:nvPr userDrawn="1"/>
          </p:nvSpPr>
          <p:spPr>
            <a:xfrm>
              <a:off x="8712926" y="287383"/>
              <a:ext cx="143691" cy="1436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0" name="Rectangle 9">
              <a:extLst>
                <a:ext uri="{FF2B5EF4-FFF2-40B4-BE49-F238E27FC236}">
                  <a16:creationId xmlns:a16="http://schemas.microsoft.com/office/drawing/2014/main" id="{7AD8F8C3-D11D-4DC6-8E1B-D5898904CB65}"/>
                </a:ext>
              </a:extLst>
            </p:cNvPr>
            <p:cNvSpPr/>
            <p:nvPr userDrawn="1"/>
          </p:nvSpPr>
          <p:spPr>
            <a:xfrm>
              <a:off x="8712926" y="574766"/>
              <a:ext cx="143691" cy="143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1" name="Rectangle 10">
              <a:extLst>
                <a:ext uri="{FF2B5EF4-FFF2-40B4-BE49-F238E27FC236}">
                  <a16:creationId xmlns:a16="http://schemas.microsoft.com/office/drawing/2014/main" id="{F3B159CA-F032-4CAF-8089-9178B5A0587E}"/>
                </a:ext>
              </a:extLst>
            </p:cNvPr>
            <p:cNvSpPr/>
            <p:nvPr userDrawn="1"/>
          </p:nvSpPr>
          <p:spPr>
            <a:xfrm>
              <a:off x="8569234" y="431074"/>
              <a:ext cx="143691" cy="1436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2" name="Rectangle 11">
              <a:extLst>
                <a:ext uri="{FF2B5EF4-FFF2-40B4-BE49-F238E27FC236}">
                  <a16:creationId xmlns:a16="http://schemas.microsoft.com/office/drawing/2014/main" id="{280EFAE2-4BC9-4B4E-8DAF-BFE8074AAEBF}"/>
                </a:ext>
              </a:extLst>
            </p:cNvPr>
            <p:cNvSpPr/>
            <p:nvPr userDrawn="1"/>
          </p:nvSpPr>
          <p:spPr>
            <a:xfrm>
              <a:off x="8425543" y="287383"/>
              <a:ext cx="143691" cy="1436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3" name="Rectangle 12">
              <a:extLst>
                <a:ext uri="{FF2B5EF4-FFF2-40B4-BE49-F238E27FC236}">
                  <a16:creationId xmlns:a16="http://schemas.microsoft.com/office/drawing/2014/main" id="{A8B724E9-CA9B-40E2-9173-0ABCF7FAF583}"/>
                </a:ext>
              </a:extLst>
            </p:cNvPr>
            <p:cNvSpPr/>
            <p:nvPr userDrawn="1"/>
          </p:nvSpPr>
          <p:spPr>
            <a:xfrm>
              <a:off x="8425543" y="574766"/>
              <a:ext cx="143691" cy="143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4" name="Rectangle 13">
              <a:extLst>
                <a:ext uri="{FF2B5EF4-FFF2-40B4-BE49-F238E27FC236}">
                  <a16:creationId xmlns:a16="http://schemas.microsoft.com/office/drawing/2014/main" id="{AF15B63B-AC4E-475A-B6C4-E28730A7A827}"/>
                </a:ext>
              </a:extLst>
            </p:cNvPr>
            <p:cNvSpPr/>
            <p:nvPr userDrawn="1"/>
          </p:nvSpPr>
          <p:spPr>
            <a:xfrm>
              <a:off x="8281851" y="574766"/>
              <a:ext cx="143691"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5" name="Rectangle 14">
              <a:extLst>
                <a:ext uri="{FF2B5EF4-FFF2-40B4-BE49-F238E27FC236}">
                  <a16:creationId xmlns:a16="http://schemas.microsoft.com/office/drawing/2014/main" id="{41FB9276-E3CB-49EB-A4A6-A1C28E1FD7C3}"/>
                </a:ext>
              </a:extLst>
            </p:cNvPr>
            <p:cNvSpPr/>
            <p:nvPr userDrawn="1"/>
          </p:nvSpPr>
          <p:spPr>
            <a:xfrm>
              <a:off x="8138160" y="143691"/>
              <a:ext cx="143691"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6" name="Rectangle 15">
              <a:extLst>
                <a:ext uri="{FF2B5EF4-FFF2-40B4-BE49-F238E27FC236}">
                  <a16:creationId xmlns:a16="http://schemas.microsoft.com/office/drawing/2014/main" id="{70CA7D7C-750F-42D2-B24F-3B33CC6B9C40}"/>
                </a:ext>
              </a:extLst>
            </p:cNvPr>
            <p:cNvSpPr/>
            <p:nvPr userDrawn="1"/>
          </p:nvSpPr>
          <p:spPr>
            <a:xfrm>
              <a:off x="7994469" y="431074"/>
              <a:ext cx="143691" cy="143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7" name="Rectangle 16">
              <a:extLst>
                <a:ext uri="{FF2B5EF4-FFF2-40B4-BE49-F238E27FC236}">
                  <a16:creationId xmlns:a16="http://schemas.microsoft.com/office/drawing/2014/main" id="{3DA5792D-D9A2-472E-84B6-55811F86D9B9}"/>
                </a:ext>
              </a:extLst>
            </p:cNvPr>
            <p:cNvSpPr/>
            <p:nvPr userDrawn="1"/>
          </p:nvSpPr>
          <p:spPr>
            <a:xfrm>
              <a:off x="7850778" y="289410"/>
              <a:ext cx="143691"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148136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Sub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5" name="Text Placeholder 11"/>
          <p:cNvSpPr>
            <a:spLocks noGrp="1"/>
          </p:cNvSpPr>
          <p:nvPr>
            <p:ph type="body" sz="quarter" idx="10" hasCustomPrompt="1"/>
          </p:nvPr>
        </p:nvSpPr>
        <p:spPr>
          <a:xfrm>
            <a:off x="540914" y="1229725"/>
            <a:ext cx="11110172" cy="328295"/>
          </a:xfrm>
        </p:spPr>
        <p:txBody>
          <a:bodyPr wrap="square">
            <a:spAutoFit/>
          </a:bodyPr>
          <a:lstStyle>
            <a:lvl1pPr marL="0" indent="0" algn="l">
              <a:spcBef>
                <a:spcPts val="0"/>
              </a:spcBef>
              <a:buNone/>
              <a:defRPr sz="2133" b="1" baseline="0">
                <a:solidFill>
                  <a:schemeClr val="accent1"/>
                </a:solidFill>
                <a:latin typeface="+mj-lt"/>
              </a:defRPr>
            </a:lvl1pPr>
          </a:lstStyle>
          <a:p>
            <a:pPr lvl="0"/>
            <a:r>
              <a:rPr lang="en-US"/>
              <a:t>Click to edit Subtitle</a:t>
            </a:r>
          </a:p>
        </p:txBody>
      </p:sp>
      <p:sp>
        <p:nvSpPr>
          <p:cNvPr id="4" name="Title 3"/>
          <p:cNvSpPr>
            <a:spLocks noGrp="1"/>
          </p:cNvSpPr>
          <p:nvPr>
            <p:ph type="title"/>
          </p:nvPr>
        </p:nvSpPr>
        <p:spPr>
          <a:xfrm>
            <a:off x="540913" y="94451"/>
            <a:ext cx="11110175" cy="784115"/>
          </a:xfrm>
        </p:spPr>
        <p:txBody>
          <a:bodyPr/>
          <a:lstStyle>
            <a:lvl1pPr algn="l">
              <a:defRPr/>
            </a:lvl1pPr>
          </a:lstStyle>
          <a:p>
            <a:r>
              <a:rPr lang="en-US"/>
              <a:t>Click to edit Master title style</a:t>
            </a:r>
          </a:p>
        </p:txBody>
      </p:sp>
      <p:sp>
        <p:nvSpPr>
          <p:cNvPr id="8" name="Content Placeholder 2"/>
          <p:cNvSpPr>
            <a:spLocks noGrp="1"/>
          </p:cNvSpPr>
          <p:nvPr>
            <p:ph idx="1"/>
          </p:nvPr>
        </p:nvSpPr>
        <p:spPr>
          <a:xfrm>
            <a:off x="540914" y="1820215"/>
            <a:ext cx="11110173" cy="4318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4737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Subtitle and Content with Pixel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5" name="Text Placeholder 11"/>
          <p:cNvSpPr>
            <a:spLocks noGrp="1"/>
          </p:cNvSpPr>
          <p:nvPr>
            <p:ph type="body" sz="quarter" idx="10" hasCustomPrompt="1"/>
          </p:nvPr>
        </p:nvSpPr>
        <p:spPr>
          <a:xfrm>
            <a:off x="540914" y="1229725"/>
            <a:ext cx="11110172" cy="328295"/>
          </a:xfrm>
        </p:spPr>
        <p:txBody>
          <a:bodyPr wrap="square">
            <a:spAutoFit/>
          </a:bodyPr>
          <a:lstStyle>
            <a:lvl1pPr marL="0" indent="0" algn="l">
              <a:spcBef>
                <a:spcPts val="0"/>
              </a:spcBef>
              <a:buNone/>
              <a:defRPr sz="2133" b="1" baseline="0">
                <a:solidFill>
                  <a:schemeClr val="accent1"/>
                </a:solidFill>
                <a:latin typeface="+mj-lt"/>
              </a:defRPr>
            </a:lvl1pPr>
          </a:lstStyle>
          <a:p>
            <a:pPr lvl="0"/>
            <a:r>
              <a:rPr lang="en-US"/>
              <a:t>Click to edit Subtitle</a:t>
            </a:r>
          </a:p>
        </p:txBody>
      </p:sp>
      <p:sp>
        <p:nvSpPr>
          <p:cNvPr id="4" name="Title 3"/>
          <p:cNvSpPr>
            <a:spLocks noGrp="1"/>
          </p:cNvSpPr>
          <p:nvPr>
            <p:ph type="title"/>
          </p:nvPr>
        </p:nvSpPr>
        <p:spPr>
          <a:xfrm>
            <a:off x="540913" y="94451"/>
            <a:ext cx="9543612" cy="784115"/>
          </a:xfrm>
        </p:spPr>
        <p:txBody>
          <a:bodyPr/>
          <a:lstStyle>
            <a:lvl1pPr algn="l">
              <a:defRPr/>
            </a:lvl1pPr>
          </a:lstStyle>
          <a:p>
            <a:r>
              <a:rPr lang="en-US"/>
              <a:t>Click to edit Master title style</a:t>
            </a:r>
          </a:p>
        </p:txBody>
      </p:sp>
      <p:sp>
        <p:nvSpPr>
          <p:cNvPr id="8" name="Content Placeholder 2"/>
          <p:cNvSpPr>
            <a:spLocks noGrp="1"/>
          </p:cNvSpPr>
          <p:nvPr>
            <p:ph idx="1"/>
          </p:nvPr>
        </p:nvSpPr>
        <p:spPr>
          <a:xfrm>
            <a:off x="540914" y="1820215"/>
            <a:ext cx="11110173" cy="4318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4C6DFF7B-C8B3-4A1E-86BE-3D1AB1E94013}"/>
              </a:ext>
            </a:extLst>
          </p:cNvPr>
          <p:cNvGrpSpPr/>
          <p:nvPr userDrawn="1"/>
        </p:nvGrpSpPr>
        <p:grpSpPr>
          <a:xfrm>
            <a:off x="10467704" y="1"/>
            <a:ext cx="1724296" cy="957943"/>
            <a:chOff x="7850778" y="0"/>
            <a:chExt cx="1293222" cy="718457"/>
          </a:xfrm>
        </p:grpSpPr>
        <p:sp>
          <p:nvSpPr>
            <p:cNvPr id="9" name="Rectangle 8">
              <a:extLst>
                <a:ext uri="{FF2B5EF4-FFF2-40B4-BE49-F238E27FC236}">
                  <a16:creationId xmlns:a16="http://schemas.microsoft.com/office/drawing/2014/main" id="{C00812B7-3F01-4D5F-AFF7-45CC1C040DC4}"/>
                </a:ext>
              </a:extLst>
            </p:cNvPr>
            <p:cNvSpPr/>
            <p:nvPr userDrawn="1"/>
          </p:nvSpPr>
          <p:spPr>
            <a:xfrm>
              <a:off x="9000309" y="287383"/>
              <a:ext cx="143691" cy="1436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0" name="Rectangle 9">
              <a:extLst>
                <a:ext uri="{FF2B5EF4-FFF2-40B4-BE49-F238E27FC236}">
                  <a16:creationId xmlns:a16="http://schemas.microsoft.com/office/drawing/2014/main" id="{9BDB7772-2DF4-4760-AD46-A64398270EDA}"/>
                </a:ext>
              </a:extLst>
            </p:cNvPr>
            <p:cNvSpPr/>
            <p:nvPr userDrawn="1"/>
          </p:nvSpPr>
          <p:spPr>
            <a:xfrm>
              <a:off x="8712926" y="0"/>
              <a:ext cx="143691" cy="1436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1" name="Rectangle 10">
              <a:extLst>
                <a:ext uri="{FF2B5EF4-FFF2-40B4-BE49-F238E27FC236}">
                  <a16:creationId xmlns:a16="http://schemas.microsoft.com/office/drawing/2014/main" id="{99292B32-FDB2-4086-8D17-5A58FC88CCC1}"/>
                </a:ext>
              </a:extLst>
            </p:cNvPr>
            <p:cNvSpPr/>
            <p:nvPr userDrawn="1"/>
          </p:nvSpPr>
          <p:spPr>
            <a:xfrm>
              <a:off x="8712926" y="287383"/>
              <a:ext cx="143691" cy="1436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2" name="Rectangle 11">
              <a:extLst>
                <a:ext uri="{FF2B5EF4-FFF2-40B4-BE49-F238E27FC236}">
                  <a16:creationId xmlns:a16="http://schemas.microsoft.com/office/drawing/2014/main" id="{EA6AD56E-3114-4C53-AB6E-DA6F23B8E12F}"/>
                </a:ext>
              </a:extLst>
            </p:cNvPr>
            <p:cNvSpPr/>
            <p:nvPr userDrawn="1"/>
          </p:nvSpPr>
          <p:spPr>
            <a:xfrm>
              <a:off x="8712926" y="574766"/>
              <a:ext cx="143691" cy="143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3" name="Rectangle 12">
              <a:extLst>
                <a:ext uri="{FF2B5EF4-FFF2-40B4-BE49-F238E27FC236}">
                  <a16:creationId xmlns:a16="http://schemas.microsoft.com/office/drawing/2014/main" id="{95904E01-0B5D-4B18-A025-8E606119EDC0}"/>
                </a:ext>
              </a:extLst>
            </p:cNvPr>
            <p:cNvSpPr/>
            <p:nvPr userDrawn="1"/>
          </p:nvSpPr>
          <p:spPr>
            <a:xfrm>
              <a:off x="8569234" y="431074"/>
              <a:ext cx="143691" cy="1436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4" name="Rectangle 13">
              <a:extLst>
                <a:ext uri="{FF2B5EF4-FFF2-40B4-BE49-F238E27FC236}">
                  <a16:creationId xmlns:a16="http://schemas.microsoft.com/office/drawing/2014/main" id="{E86E0F38-926A-4C12-9F5A-00493C399194}"/>
                </a:ext>
              </a:extLst>
            </p:cNvPr>
            <p:cNvSpPr/>
            <p:nvPr userDrawn="1"/>
          </p:nvSpPr>
          <p:spPr>
            <a:xfrm>
              <a:off x="8425543" y="287383"/>
              <a:ext cx="143691" cy="1436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5" name="Rectangle 14">
              <a:extLst>
                <a:ext uri="{FF2B5EF4-FFF2-40B4-BE49-F238E27FC236}">
                  <a16:creationId xmlns:a16="http://schemas.microsoft.com/office/drawing/2014/main" id="{9B679D2D-A457-4869-B5B2-10FBC062C3FE}"/>
                </a:ext>
              </a:extLst>
            </p:cNvPr>
            <p:cNvSpPr/>
            <p:nvPr userDrawn="1"/>
          </p:nvSpPr>
          <p:spPr>
            <a:xfrm>
              <a:off x="8425543" y="574766"/>
              <a:ext cx="143691" cy="143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6" name="Rectangle 15">
              <a:extLst>
                <a:ext uri="{FF2B5EF4-FFF2-40B4-BE49-F238E27FC236}">
                  <a16:creationId xmlns:a16="http://schemas.microsoft.com/office/drawing/2014/main" id="{26BC2B7E-705F-424F-8AF7-EA042B3AD7AD}"/>
                </a:ext>
              </a:extLst>
            </p:cNvPr>
            <p:cNvSpPr/>
            <p:nvPr userDrawn="1"/>
          </p:nvSpPr>
          <p:spPr>
            <a:xfrm>
              <a:off x="8281851" y="574766"/>
              <a:ext cx="143691"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7" name="Rectangle 16">
              <a:extLst>
                <a:ext uri="{FF2B5EF4-FFF2-40B4-BE49-F238E27FC236}">
                  <a16:creationId xmlns:a16="http://schemas.microsoft.com/office/drawing/2014/main" id="{99ADE669-4056-4A37-BE30-EC7BADABCB97}"/>
                </a:ext>
              </a:extLst>
            </p:cNvPr>
            <p:cNvSpPr/>
            <p:nvPr userDrawn="1"/>
          </p:nvSpPr>
          <p:spPr>
            <a:xfrm>
              <a:off x="8138160" y="143691"/>
              <a:ext cx="143691"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8" name="Rectangle 17">
              <a:extLst>
                <a:ext uri="{FF2B5EF4-FFF2-40B4-BE49-F238E27FC236}">
                  <a16:creationId xmlns:a16="http://schemas.microsoft.com/office/drawing/2014/main" id="{D2E689AE-543E-4D7C-A390-5FF4F6CDBD72}"/>
                </a:ext>
              </a:extLst>
            </p:cNvPr>
            <p:cNvSpPr/>
            <p:nvPr userDrawn="1"/>
          </p:nvSpPr>
          <p:spPr>
            <a:xfrm>
              <a:off x="7994469" y="431074"/>
              <a:ext cx="143691" cy="143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9" name="Rectangle 18">
              <a:extLst>
                <a:ext uri="{FF2B5EF4-FFF2-40B4-BE49-F238E27FC236}">
                  <a16:creationId xmlns:a16="http://schemas.microsoft.com/office/drawing/2014/main" id="{9756D98A-DB68-46DC-95A3-7BEC00E1862F}"/>
                </a:ext>
              </a:extLst>
            </p:cNvPr>
            <p:cNvSpPr/>
            <p:nvPr userDrawn="1"/>
          </p:nvSpPr>
          <p:spPr>
            <a:xfrm>
              <a:off x="7850778" y="289410"/>
              <a:ext cx="143691"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2768820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913" y="1820216"/>
            <a:ext cx="5271752" cy="4318715"/>
          </a:xfrm>
        </p:spPr>
        <p:txBody>
          <a:bodyPr>
            <a:normAutofit/>
          </a:bodyPr>
          <a:lstStyle>
            <a:lvl1pPr>
              <a:defRPr sz="2133"/>
            </a:lvl1pPr>
            <a:lvl2pPr>
              <a:defRPr sz="1467"/>
            </a:lvl2pPr>
            <a:lvl3pPr>
              <a:defRPr sz="1333"/>
            </a:lvl3pPr>
            <a:lvl4pPr>
              <a:defRPr sz="933"/>
            </a:lvl4pPr>
            <a:lvl5pPr>
              <a:defRPr sz="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7" name="Content Placeholder 2"/>
          <p:cNvSpPr>
            <a:spLocks noGrp="1"/>
          </p:cNvSpPr>
          <p:nvPr>
            <p:ph idx="13"/>
          </p:nvPr>
        </p:nvSpPr>
        <p:spPr>
          <a:xfrm>
            <a:off x="6379335" y="1820216"/>
            <a:ext cx="5271752" cy="4318715"/>
          </a:xfrm>
        </p:spPr>
        <p:txBody>
          <a:bodyPr>
            <a:normAutofit/>
          </a:bodyPr>
          <a:lstStyle>
            <a:lvl1pPr>
              <a:defRPr sz="2133"/>
            </a:lvl1pPr>
            <a:lvl2pPr>
              <a:defRPr sz="1467"/>
            </a:lvl2pPr>
            <a:lvl3pPr>
              <a:defRPr sz="1333"/>
            </a:lvl3pPr>
            <a:lvl4pPr>
              <a:defRPr sz="933"/>
            </a:lvl4pPr>
            <a:lvl5pPr>
              <a:defRPr sz="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540913" y="94451"/>
            <a:ext cx="11110172" cy="784115"/>
          </a:xfrm>
        </p:spPr>
        <p:txBody>
          <a:bodyPr/>
          <a:lstStyle/>
          <a:p>
            <a:r>
              <a:rPr lang="en-US"/>
              <a:t>Click to edit Master title style</a:t>
            </a:r>
          </a:p>
        </p:txBody>
      </p:sp>
      <p:sp>
        <p:nvSpPr>
          <p:cNvPr id="9" name="Text Placeholder 11">
            <a:extLst>
              <a:ext uri="{FF2B5EF4-FFF2-40B4-BE49-F238E27FC236}">
                <a16:creationId xmlns:a16="http://schemas.microsoft.com/office/drawing/2014/main" id="{AFA364DA-15AF-42B2-93A9-FFB74851AC4C}"/>
              </a:ext>
            </a:extLst>
          </p:cNvPr>
          <p:cNvSpPr>
            <a:spLocks noGrp="1"/>
          </p:cNvSpPr>
          <p:nvPr>
            <p:ph type="body" sz="quarter" idx="10" hasCustomPrompt="1"/>
          </p:nvPr>
        </p:nvSpPr>
        <p:spPr>
          <a:xfrm>
            <a:off x="540914" y="1229725"/>
            <a:ext cx="11110172" cy="328295"/>
          </a:xfrm>
        </p:spPr>
        <p:txBody>
          <a:bodyPr wrap="square">
            <a:spAutoFit/>
          </a:bodyPr>
          <a:lstStyle>
            <a:lvl1pPr marL="0" indent="0" algn="l">
              <a:spcBef>
                <a:spcPts val="0"/>
              </a:spcBef>
              <a:buNone/>
              <a:defRPr sz="2133" b="1" baseline="0">
                <a:solidFill>
                  <a:schemeClr val="accent1"/>
                </a:solidFill>
                <a:latin typeface="+mj-lt"/>
              </a:defRPr>
            </a:lvl1pPr>
          </a:lstStyle>
          <a:p>
            <a:pPr lvl="0"/>
            <a:r>
              <a:rPr lang="en-US"/>
              <a:t>Click to edit Subtitle</a:t>
            </a:r>
          </a:p>
        </p:txBody>
      </p:sp>
    </p:spTree>
    <p:extLst>
      <p:ext uri="{BB962C8B-B14F-4D97-AF65-F5344CB8AC3E}">
        <p14:creationId xmlns:p14="http://schemas.microsoft.com/office/powerpoint/2010/main" val="3639539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913" y="2197995"/>
            <a:ext cx="5271752" cy="3940935"/>
          </a:xfrm>
        </p:spPr>
        <p:txBody>
          <a:bodyPr>
            <a:normAutofit/>
          </a:bodyPr>
          <a:lstStyle>
            <a:lvl1pPr>
              <a:defRPr sz="2133"/>
            </a:lvl1pPr>
            <a:lvl2pPr>
              <a:defRPr sz="1467"/>
            </a:lvl2pPr>
            <a:lvl3pPr>
              <a:defRPr sz="1333"/>
            </a:lvl3pPr>
            <a:lvl4pPr>
              <a:defRPr sz="933"/>
            </a:lvl4pPr>
            <a:lvl5pPr>
              <a:defRPr sz="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5" name="Text Placeholder 11"/>
          <p:cNvSpPr>
            <a:spLocks noGrp="1"/>
          </p:cNvSpPr>
          <p:nvPr>
            <p:ph type="body" sz="quarter" idx="10" hasCustomPrompt="1"/>
          </p:nvPr>
        </p:nvSpPr>
        <p:spPr>
          <a:xfrm>
            <a:off x="540915" y="1684844"/>
            <a:ext cx="5271752" cy="328231"/>
          </a:xfrm>
        </p:spPr>
        <p:txBody>
          <a:bodyPr vert="horz" wrap="square" lIns="0" tIns="0" rIns="0" bIns="0" rtlCol="0" anchor="b">
            <a:spAutoFit/>
          </a:bodyPr>
          <a:lstStyle>
            <a:lvl1pPr marL="385224" indent="-385224">
              <a:buNone/>
              <a:defRPr lang="en-US" sz="2133" b="1" baseline="0" dirty="0" smtClean="0">
                <a:solidFill>
                  <a:schemeClr val="accent1"/>
                </a:solidFill>
                <a:latin typeface="+mj-lt"/>
              </a:defRPr>
            </a:lvl1pPr>
          </a:lstStyle>
          <a:p>
            <a:pPr marL="0" lvl="0" indent="0">
              <a:spcBef>
                <a:spcPts val="0"/>
              </a:spcBef>
            </a:pPr>
            <a:r>
              <a:rPr lang="en-US"/>
              <a:t>Click to edit Column Title</a:t>
            </a:r>
          </a:p>
        </p:txBody>
      </p:sp>
      <p:sp>
        <p:nvSpPr>
          <p:cNvPr id="7" name="Content Placeholder 2"/>
          <p:cNvSpPr>
            <a:spLocks noGrp="1"/>
          </p:cNvSpPr>
          <p:nvPr>
            <p:ph idx="13"/>
          </p:nvPr>
        </p:nvSpPr>
        <p:spPr>
          <a:xfrm>
            <a:off x="6379335" y="2197995"/>
            <a:ext cx="5271752" cy="3940935"/>
          </a:xfrm>
        </p:spPr>
        <p:txBody>
          <a:bodyPr>
            <a:normAutofit/>
          </a:bodyPr>
          <a:lstStyle>
            <a:lvl1pPr>
              <a:defRPr sz="2133"/>
            </a:lvl1pPr>
            <a:lvl2pPr>
              <a:defRPr sz="1467"/>
            </a:lvl2pPr>
            <a:lvl3pPr>
              <a:defRPr sz="1333"/>
            </a:lvl3pPr>
            <a:lvl4pPr>
              <a:defRPr sz="933"/>
            </a:lvl4pPr>
            <a:lvl5pPr>
              <a:defRPr sz="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p:cNvSpPr>
            <a:spLocks noGrp="1"/>
          </p:cNvSpPr>
          <p:nvPr>
            <p:ph type="body" sz="quarter" idx="14" hasCustomPrompt="1"/>
          </p:nvPr>
        </p:nvSpPr>
        <p:spPr>
          <a:xfrm>
            <a:off x="6379335" y="1684844"/>
            <a:ext cx="5271752" cy="328231"/>
          </a:xfrm>
        </p:spPr>
        <p:txBody>
          <a:bodyPr vert="horz" wrap="square" lIns="0" tIns="0" rIns="0" bIns="0" rtlCol="0" anchor="b">
            <a:spAutoFit/>
          </a:bodyPr>
          <a:lstStyle>
            <a:lvl1pPr marL="385224" indent="-385224">
              <a:buNone/>
              <a:defRPr lang="en-US" sz="2133" b="1" baseline="0" dirty="0" smtClean="0">
                <a:solidFill>
                  <a:schemeClr val="accent1"/>
                </a:solidFill>
                <a:latin typeface="+mj-lt"/>
              </a:defRPr>
            </a:lvl1pPr>
          </a:lstStyle>
          <a:p>
            <a:pPr marL="0" lvl="0" indent="0">
              <a:spcBef>
                <a:spcPts val="0"/>
              </a:spcBef>
            </a:pPr>
            <a:r>
              <a:rPr lang="en-US"/>
              <a:t>Click to edit Column Title</a:t>
            </a:r>
          </a:p>
        </p:txBody>
      </p:sp>
      <p:sp>
        <p:nvSpPr>
          <p:cNvPr id="4" name="Title 3"/>
          <p:cNvSpPr>
            <a:spLocks noGrp="1"/>
          </p:cNvSpPr>
          <p:nvPr>
            <p:ph type="title"/>
          </p:nvPr>
        </p:nvSpPr>
        <p:spPr>
          <a:xfrm>
            <a:off x="540914" y="94451"/>
            <a:ext cx="11110173" cy="784115"/>
          </a:xfrm>
        </p:spPr>
        <p:txBody>
          <a:bodyPr/>
          <a:lstStyle/>
          <a:p>
            <a:r>
              <a:rPr lang="en-US"/>
              <a:t>Click to edit Master title style</a:t>
            </a:r>
          </a:p>
        </p:txBody>
      </p:sp>
    </p:spTree>
    <p:extLst>
      <p:ext uri="{BB962C8B-B14F-4D97-AF65-F5344CB8AC3E}">
        <p14:creationId xmlns:p14="http://schemas.microsoft.com/office/powerpoint/2010/main" val="2723120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914" y="2197995"/>
            <a:ext cx="3467485" cy="3940935"/>
          </a:xfrm>
        </p:spPr>
        <p:txBody>
          <a:bodyPr>
            <a:normAutofit/>
          </a:bodyPr>
          <a:lstStyle>
            <a:lvl1pPr marL="302676" indent="-302676">
              <a:defRPr sz="1867"/>
            </a:lvl1pPr>
            <a:lvl2pPr marL="683667" indent="-222245">
              <a:defRPr sz="1400"/>
            </a:lvl2pPr>
            <a:lvl3pPr marL="1064657" indent="-232828">
              <a:defRPr sz="1200"/>
            </a:lvl3pPr>
            <a:lvl4pPr marL="1443531" indent="-154513">
              <a:defRPr sz="800"/>
            </a:lvl4pPr>
            <a:lvl5pPr marL="1754673" indent="-154513">
              <a:defRPr sz="5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5" name="Text Placeholder 11"/>
          <p:cNvSpPr>
            <a:spLocks noGrp="1"/>
          </p:cNvSpPr>
          <p:nvPr>
            <p:ph type="body" sz="quarter" idx="10" hasCustomPrompt="1"/>
          </p:nvPr>
        </p:nvSpPr>
        <p:spPr>
          <a:xfrm>
            <a:off x="540914" y="1684149"/>
            <a:ext cx="3467485" cy="328231"/>
          </a:xfrm>
        </p:spPr>
        <p:txBody>
          <a:bodyPr vert="horz" wrap="square" lIns="0" tIns="0" rIns="0" bIns="0" rtlCol="0" anchor="b">
            <a:spAutoFit/>
          </a:bodyPr>
          <a:lstStyle>
            <a:lvl1pPr marL="385224" indent="-385224">
              <a:buNone/>
              <a:defRPr lang="en-US" sz="2133" b="1" baseline="0" dirty="0" smtClean="0">
                <a:solidFill>
                  <a:schemeClr val="accent1"/>
                </a:solidFill>
                <a:latin typeface="+mj-lt"/>
              </a:defRPr>
            </a:lvl1pPr>
          </a:lstStyle>
          <a:p>
            <a:pPr marL="0" lvl="0" indent="0">
              <a:spcBef>
                <a:spcPts val="0"/>
              </a:spcBef>
            </a:pPr>
            <a:r>
              <a:rPr lang="en-US"/>
              <a:t>Click to edit Column Title</a:t>
            </a:r>
          </a:p>
        </p:txBody>
      </p:sp>
      <p:sp>
        <p:nvSpPr>
          <p:cNvPr id="7" name="Content Placeholder 2"/>
          <p:cNvSpPr>
            <a:spLocks noGrp="1"/>
          </p:cNvSpPr>
          <p:nvPr>
            <p:ph idx="13"/>
          </p:nvPr>
        </p:nvSpPr>
        <p:spPr>
          <a:xfrm>
            <a:off x="4360142" y="2197995"/>
            <a:ext cx="3467484" cy="3940935"/>
          </a:xfrm>
        </p:spPr>
        <p:txBody>
          <a:bodyPr>
            <a:normAutofit/>
          </a:bodyPr>
          <a:lstStyle>
            <a:lvl1pPr marL="302676" indent="-302676">
              <a:defRPr sz="1867"/>
            </a:lvl1pPr>
            <a:lvl2pPr marL="683667" indent="-222245">
              <a:defRPr sz="1400"/>
            </a:lvl2pPr>
            <a:lvl3pPr marL="1064657" indent="-232828">
              <a:defRPr sz="1200"/>
            </a:lvl3pPr>
            <a:lvl4pPr marL="1443531" indent="-154513">
              <a:tabLst/>
              <a:defRPr sz="800"/>
            </a:lvl4pPr>
            <a:lvl5pPr marL="1754673" indent="-154513">
              <a:defRPr sz="5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p:cNvSpPr>
            <a:spLocks noGrp="1"/>
          </p:cNvSpPr>
          <p:nvPr>
            <p:ph type="body" sz="quarter" idx="14" hasCustomPrompt="1"/>
          </p:nvPr>
        </p:nvSpPr>
        <p:spPr>
          <a:xfrm>
            <a:off x="4360143" y="1684149"/>
            <a:ext cx="3467484" cy="328231"/>
          </a:xfrm>
        </p:spPr>
        <p:txBody>
          <a:bodyPr vert="horz" wrap="square" lIns="0" tIns="0" rIns="0" bIns="0" rtlCol="0" anchor="b">
            <a:spAutoFit/>
          </a:bodyPr>
          <a:lstStyle>
            <a:lvl1pPr marL="385224" indent="-385224">
              <a:buNone/>
              <a:defRPr lang="en-US" sz="2133" b="1" baseline="0" dirty="0" smtClean="0">
                <a:solidFill>
                  <a:schemeClr val="accent1"/>
                </a:solidFill>
                <a:latin typeface="+mj-lt"/>
              </a:defRPr>
            </a:lvl1pPr>
          </a:lstStyle>
          <a:p>
            <a:pPr marL="0" lvl="0" indent="0">
              <a:spcBef>
                <a:spcPts val="0"/>
              </a:spcBef>
            </a:pPr>
            <a:r>
              <a:rPr lang="en-US"/>
              <a:t>Click to edit Column Title</a:t>
            </a:r>
          </a:p>
        </p:txBody>
      </p:sp>
      <p:sp>
        <p:nvSpPr>
          <p:cNvPr id="12" name="Content Placeholder 2"/>
          <p:cNvSpPr>
            <a:spLocks noGrp="1"/>
          </p:cNvSpPr>
          <p:nvPr>
            <p:ph idx="15"/>
          </p:nvPr>
        </p:nvSpPr>
        <p:spPr>
          <a:xfrm>
            <a:off x="8183603" y="2197995"/>
            <a:ext cx="3467484" cy="3940935"/>
          </a:xfrm>
        </p:spPr>
        <p:txBody>
          <a:bodyPr>
            <a:normAutofit/>
          </a:bodyPr>
          <a:lstStyle>
            <a:lvl1pPr marL="302676" indent="-302676">
              <a:defRPr sz="1867"/>
            </a:lvl1pPr>
            <a:lvl2pPr marL="683667" indent="-222245">
              <a:defRPr sz="1400"/>
            </a:lvl2pPr>
            <a:lvl3pPr marL="994808" indent="-152396">
              <a:defRPr sz="1200"/>
            </a:lvl3pPr>
            <a:lvl4pPr marL="1443531" indent="-154513">
              <a:defRPr sz="800"/>
            </a:lvl4pPr>
            <a:lvl5pPr marL="1754673" indent="-154513">
              <a:defRPr sz="5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6" hasCustomPrompt="1"/>
          </p:nvPr>
        </p:nvSpPr>
        <p:spPr>
          <a:xfrm>
            <a:off x="8183603" y="1684149"/>
            <a:ext cx="3467484" cy="328231"/>
          </a:xfrm>
        </p:spPr>
        <p:txBody>
          <a:bodyPr vert="horz" wrap="square" lIns="0" tIns="0" rIns="0" bIns="0" rtlCol="0" anchor="b">
            <a:spAutoFit/>
          </a:bodyPr>
          <a:lstStyle>
            <a:lvl1pPr marL="385224" indent="-385224">
              <a:buNone/>
              <a:defRPr lang="en-US" sz="2133" b="1" baseline="0" dirty="0" smtClean="0">
                <a:solidFill>
                  <a:schemeClr val="accent1"/>
                </a:solidFill>
                <a:latin typeface="+mj-lt"/>
              </a:defRPr>
            </a:lvl1pPr>
          </a:lstStyle>
          <a:p>
            <a:pPr marL="0" lvl="0" indent="0">
              <a:spcBef>
                <a:spcPts val="0"/>
              </a:spcBef>
            </a:pPr>
            <a:r>
              <a:rPr lang="en-US"/>
              <a:t>Click to edit Column Title</a:t>
            </a:r>
          </a:p>
        </p:txBody>
      </p:sp>
      <p:sp>
        <p:nvSpPr>
          <p:cNvPr id="4" name="Title 3"/>
          <p:cNvSpPr>
            <a:spLocks noGrp="1"/>
          </p:cNvSpPr>
          <p:nvPr>
            <p:ph type="title"/>
          </p:nvPr>
        </p:nvSpPr>
        <p:spPr>
          <a:xfrm>
            <a:off x="540914" y="94451"/>
            <a:ext cx="11110173" cy="784115"/>
          </a:xfrm>
        </p:spPr>
        <p:txBody>
          <a:bodyPr/>
          <a:lstStyle/>
          <a:p>
            <a:r>
              <a:rPr lang="en-US"/>
              <a:t>Click to edit Master title style</a:t>
            </a:r>
          </a:p>
        </p:txBody>
      </p:sp>
    </p:spTree>
    <p:extLst>
      <p:ext uri="{BB962C8B-B14F-4D97-AF65-F5344CB8AC3E}">
        <p14:creationId xmlns:p14="http://schemas.microsoft.com/office/powerpoint/2010/main" val="421707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914" y="2197995"/>
            <a:ext cx="2513541" cy="3941629"/>
          </a:xfrm>
        </p:spPr>
        <p:txBody>
          <a:bodyPr>
            <a:normAutofit/>
          </a:bodyPr>
          <a:lstStyle>
            <a:lvl1pPr marL="224361" indent="-224361">
              <a:defRPr sz="1600"/>
            </a:lvl1pPr>
            <a:lvl2pPr marL="683667" indent="-222245">
              <a:defRPr sz="1333"/>
            </a:lvl2pPr>
            <a:lvl3pPr marL="1064657" indent="-232828">
              <a:defRPr sz="1067"/>
            </a:lvl3pPr>
            <a:lvl4pPr marL="1443531" indent="-154513">
              <a:defRPr sz="667"/>
            </a:lvl4pPr>
            <a:lvl5pPr marL="1754673" indent="-154513">
              <a:defRPr sz="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5" name="Text Placeholder 11"/>
          <p:cNvSpPr>
            <a:spLocks noGrp="1"/>
          </p:cNvSpPr>
          <p:nvPr>
            <p:ph type="body" sz="quarter" idx="10" hasCustomPrompt="1"/>
          </p:nvPr>
        </p:nvSpPr>
        <p:spPr>
          <a:xfrm>
            <a:off x="540914" y="1725059"/>
            <a:ext cx="2513541" cy="287323"/>
          </a:xfrm>
        </p:spPr>
        <p:txBody>
          <a:bodyPr vert="horz" wrap="square" lIns="0" tIns="0" rIns="0" bIns="0" rtlCol="0" anchor="b">
            <a:spAutoFit/>
          </a:bodyPr>
          <a:lstStyle>
            <a:lvl1pPr marL="385224" indent="-385224">
              <a:buNone/>
              <a:defRPr lang="en-US" sz="1867" b="1" baseline="0" dirty="0" smtClean="0">
                <a:solidFill>
                  <a:schemeClr val="accent1"/>
                </a:solidFill>
                <a:latin typeface="+mj-lt"/>
              </a:defRPr>
            </a:lvl1pPr>
          </a:lstStyle>
          <a:p>
            <a:pPr marL="0" lvl="0" indent="0">
              <a:spcBef>
                <a:spcPts val="0"/>
              </a:spcBef>
            </a:pPr>
            <a:r>
              <a:rPr lang="en-US"/>
              <a:t>Click to edit Title</a:t>
            </a:r>
          </a:p>
        </p:txBody>
      </p:sp>
      <p:sp>
        <p:nvSpPr>
          <p:cNvPr id="7" name="Content Placeholder 2"/>
          <p:cNvSpPr>
            <a:spLocks noGrp="1"/>
          </p:cNvSpPr>
          <p:nvPr>
            <p:ph idx="13"/>
          </p:nvPr>
        </p:nvSpPr>
        <p:spPr>
          <a:xfrm>
            <a:off x="3406458" y="2197995"/>
            <a:ext cx="2513541" cy="3941629"/>
          </a:xfrm>
        </p:spPr>
        <p:txBody>
          <a:bodyPr>
            <a:normAutofit/>
          </a:bodyPr>
          <a:lstStyle>
            <a:lvl1pPr marL="224361" indent="-224361">
              <a:defRPr sz="1600"/>
            </a:lvl1pPr>
            <a:lvl2pPr marL="683667" indent="-222245">
              <a:defRPr sz="1333"/>
            </a:lvl2pPr>
            <a:lvl3pPr marL="1064657" indent="-232828">
              <a:defRPr sz="1067"/>
            </a:lvl3pPr>
            <a:lvl4pPr marL="1443531" indent="-154513">
              <a:tabLst/>
              <a:defRPr sz="667"/>
            </a:lvl4pPr>
            <a:lvl5pPr marL="1754673" indent="-154513">
              <a:defRPr sz="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p:cNvSpPr>
            <a:spLocks noGrp="1"/>
          </p:cNvSpPr>
          <p:nvPr>
            <p:ph type="body" sz="quarter" idx="14" hasCustomPrompt="1"/>
          </p:nvPr>
        </p:nvSpPr>
        <p:spPr>
          <a:xfrm>
            <a:off x="3406458" y="1725059"/>
            <a:ext cx="2513541" cy="287323"/>
          </a:xfrm>
        </p:spPr>
        <p:txBody>
          <a:bodyPr vert="horz" wrap="square" lIns="0" tIns="0" rIns="0" bIns="0" rtlCol="0" anchor="b">
            <a:spAutoFit/>
          </a:bodyPr>
          <a:lstStyle>
            <a:lvl1pPr marL="385224" indent="-385224">
              <a:buNone/>
              <a:defRPr lang="en-US" sz="1867" b="1" baseline="0" dirty="0" smtClean="0">
                <a:solidFill>
                  <a:schemeClr val="accent1"/>
                </a:solidFill>
                <a:latin typeface="+mj-lt"/>
              </a:defRPr>
            </a:lvl1pPr>
          </a:lstStyle>
          <a:p>
            <a:pPr marL="0" lvl="0" indent="0">
              <a:spcBef>
                <a:spcPts val="0"/>
              </a:spcBef>
            </a:pPr>
            <a:r>
              <a:rPr lang="en-US"/>
              <a:t>Click to edit Title</a:t>
            </a:r>
          </a:p>
        </p:txBody>
      </p:sp>
      <p:sp>
        <p:nvSpPr>
          <p:cNvPr id="12" name="Content Placeholder 2"/>
          <p:cNvSpPr>
            <a:spLocks noGrp="1"/>
          </p:cNvSpPr>
          <p:nvPr>
            <p:ph idx="15"/>
          </p:nvPr>
        </p:nvSpPr>
        <p:spPr>
          <a:xfrm>
            <a:off x="6272002" y="2197300"/>
            <a:ext cx="2513541" cy="3941629"/>
          </a:xfrm>
        </p:spPr>
        <p:txBody>
          <a:bodyPr>
            <a:normAutofit/>
          </a:bodyPr>
          <a:lstStyle>
            <a:lvl1pPr marL="224361" indent="-224361">
              <a:defRPr sz="1600"/>
            </a:lvl1pPr>
            <a:lvl2pPr marL="683667" indent="-222245">
              <a:defRPr sz="1333"/>
            </a:lvl2pPr>
            <a:lvl3pPr marL="994808" indent="-152396">
              <a:defRPr sz="1067"/>
            </a:lvl3pPr>
            <a:lvl4pPr marL="1443531" indent="-154513">
              <a:defRPr sz="667"/>
            </a:lvl4pPr>
            <a:lvl5pPr marL="1754673" indent="-154513">
              <a:defRPr sz="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6" hasCustomPrompt="1"/>
          </p:nvPr>
        </p:nvSpPr>
        <p:spPr>
          <a:xfrm>
            <a:off x="6272002" y="1725059"/>
            <a:ext cx="2513541" cy="287323"/>
          </a:xfrm>
        </p:spPr>
        <p:txBody>
          <a:bodyPr vert="horz" wrap="square" lIns="0" tIns="0" rIns="0" bIns="0" rtlCol="0" anchor="b">
            <a:spAutoFit/>
          </a:bodyPr>
          <a:lstStyle>
            <a:lvl1pPr marL="385224" indent="-385224">
              <a:buNone/>
              <a:defRPr lang="en-US" sz="1867" b="1" baseline="0" dirty="0" smtClean="0">
                <a:solidFill>
                  <a:schemeClr val="accent1"/>
                </a:solidFill>
                <a:latin typeface="+mj-lt"/>
              </a:defRPr>
            </a:lvl1pPr>
          </a:lstStyle>
          <a:p>
            <a:pPr marL="0" lvl="0" indent="0">
              <a:spcBef>
                <a:spcPts val="0"/>
              </a:spcBef>
            </a:pPr>
            <a:r>
              <a:rPr lang="en-US"/>
              <a:t>Click to edit Title</a:t>
            </a:r>
          </a:p>
        </p:txBody>
      </p:sp>
      <p:sp>
        <p:nvSpPr>
          <p:cNvPr id="17" name="Content Placeholder 2"/>
          <p:cNvSpPr>
            <a:spLocks noGrp="1"/>
          </p:cNvSpPr>
          <p:nvPr>
            <p:ph idx="17"/>
          </p:nvPr>
        </p:nvSpPr>
        <p:spPr>
          <a:xfrm>
            <a:off x="9137546" y="2197300"/>
            <a:ext cx="2513541" cy="3941629"/>
          </a:xfrm>
        </p:spPr>
        <p:txBody>
          <a:bodyPr>
            <a:normAutofit/>
          </a:bodyPr>
          <a:lstStyle>
            <a:lvl1pPr marL="224361" indent="-224361">
              <a:defRPr sz="1600"/>
            </a:lvl1pPr>
            <a:lvl2pPr marL="683667" indent="-222245">
              <a:defRPr sz="1333"/>
            </a:lvl2pPr>
            <a:lvl3pPr marL="994808" indent="-152396">
              <a:defRPr sz="1067"/>
            </a:lvl3pPr>
            <a:lvl4pPr marL="1443531" indent="-154513">
              <a:defRPr sz="667"/>
            </a:lvl4pPr>
            <a:lvl5pPr marL="1754673" indent="-154513">
              <a:defRPr sz="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1"/>
          <p:cNvSpPr>
            <a:spLocks noGrp="1"/>
          </p:cNvSpPr>
          <p:nvPr>
            <p:ph type="body" sz="quarter" idx="18" hasCustomPrompt="1"/>
          </p:nvPr>
        </p:nvSpPr>
        <p:spPr>
          <a:xfrm>
            <a:off x="9137546" y="1725059"/>
            <a:ext cx="2513541" cy="287323"/>
          </a:xfrm>
        </p:spPr>
        <p:txBody>
          <a:bodyPr vert="horz" wrap="square" lIns="0" tIns="0" rIns="0" bIns="0" rtlCol="0" anchor="b">
            <a:spAutoFit/>
          </a:bodyPr>
          <a:lstStyle>
            <a:lvl1pPr marL="385224" indent="-385224">
              <a:buNone/>
              <a:defRPr lang="en-US" sz="1867" b="1" baseline="0" dirty="0" smtClean="0">
                <a:solidFill>
                  <a:schemeClr val="accent1"/>
                </a:solidFill>
                <a:latin typeface="+mj-lt"/>
              </a:defRPr>
            </a:lvl1pPr>
          </a:lstStyle>
          <a:p>
            <a:pPr marL="0" lvl="0" indent="0">
              <a:spcBef>
                <a:spcPts val="0"/>
              </a:spcBef>
            </a:pPr>
            <a:r>
              <a:rPr lang="en-US"/>
              <a:t>Click to edit Title</a:t>
            </a:r>
          </a:p>
        </p:txBody>
      </p:sp>
      <p:sp>
        <p:nvSpPr>
          <p:cNvPr id="4" name="Title 3"/>
          <p:cNvSpPr>
            <a:spLocks noGrp="1"/>
          </p:cNvSpPr>
          <p:nvPr>
            <p:ph type="title"/>
          </p:nvPr>
        </p:nvSpPr>
        <p:spPr>
          <a:xfrm>
            <a:off x="540913" y="94451"/>
            <a:ext cx="11110175" cy="784115"/>
          </a:xfrm>
        </p:spPr>
        <p:txBody>
          <a:bodyPr/>
          <a:lstStyle/>
          <a:p>
            <a:r>
              <a:rPr lang="en-US"/>
              <a:t>Click to edit Master title style</a:t>
            </a:r>
          </a:p>
        </p:txBody>
      </p:sp>
    </p:spTree>
    <p:extLst>
      <p:ext uri="{BB962C8B-B14F-4D97-AF65-F5344CB8AC3E}">
        <p14:creationId xmlns:p14="http://schemas.microsoft.com/office/powerpoint/2010/main" val="393548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97C188-0B2F-4339-84DC-98BC022D0E21}"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C823A-45D2-418C-AB13-7E2DA437BE52}" type="slidenum">
              <a:rPr lang="en-US" smtClean="0"/>
              <a:t>‹#›</a:t>
            </a:fld>
            <a:endParaRPr lang="en-US"/>
          </a:p>
        </p:txBody>
      </p:sp>
    </p:spTree>
    <p:extLst>
      <p:ext uri="{BB962C8B-B14F-4D97-AF65-F5344CB8AC3E}">
        <p14:creationId xmlns:p14="http://schemas.microsoft.com/office/powerpoint/2010/main" val="2902037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 Charts">
    <p:spTree>
      <p:nvGrpSpPr>
        <p:cNvPr id="1" name=""/>
        <p:cNvGrpSpPr/>
        <p:nvPr/>
      </p:nvGrpSpPr>
      <p:grpSpPr>
        <a:xfrm>
          <a:off x="0" y="0"/>
          <a:ext cx="0" cy="0"/>
          <a:chOff x="0" y="0"/>
          <a:chExt cx="0" cy="0"/>
        </a:xfrm>
      </p:grpSpPr>
      <p:sp>
        <p:nvSpPr>
          <p:cNvPr id="27" name="Title 2">
            <a:extLst>
              <a:ext uri="{FF2B5EF4-FFF2-40B4-BE49-F238E27FC236}">
                <a16:creationId xmlns:a16="http://schemas.microsoft.com/office/drawing/2014/main" id="{5D922DF3-C10F-424E-A451-1B8E79C351A5}"/>
              </a:ext>
            </a:extLst>
          </p:cNvPr>
          <p:cNvSpPr>
            <a:spLocks noGrp="1"/>
          </p:cNvSpPr>
          <p:nvPr>
            <p:ph type="title" hasCustomPrompt="1"/>
          </p:nvPr>
        </p:nvSpPr>
        <p:spPr>
          <a:xfrm>
            <a:off x="540913" y="406537"/>
            <a:ext cx="2619139" cy="1046664"/>
          </a:xfrm>
        </p:spPr>
        <p:txBody>
          <a:bodyPr vert="horz" wrap="square" lIns="0" tIns="45720" rIns="0" bIns="0" rtlCol="0" anchor="b">
            <a:noAutofit/>
          </a:bodyPr>
          <a:lstStyle>
            <a:lvl1pPr>
              <a:defRPr lang="en-US" sz="3733" dirty="0">
                <a:solidFill>
                  <a:schemeClr val="accent1"/>
                </a:solidFill>
              </a:defRPr>
            </a:lvl1pPr>
          </a:lstStyle>
          <a:p>
            <a:pPr marL="0" lvl="0"/>
            <a:r>
              <a:rPr lang="en-US"/>
              <a:t>Click to </a:t>
            </a:r>
            <a:br>
              <a:rPr lang="en-US"/>
            </a:br>
            <a:r>
              <a:rPr lang="en-US"/>
              <a:t>Edit Title</a:t>
            </a:r>
          </a:p>
        </p:txBody>
      </p:sp>
      <p:cxnSp>
        <p:nvCxnSpPr>
          <p:cNvPr id="28" name="Straight Connector 27">
            <a:extLst>
              <a:ext uri="{FF2B5EF4-FFF2-40B4-BE49-F238E27FC236}">
                <a16:creationId xmlns:a16="http://schemas.microsoft.com/office/drawing/2014/main" id="{5998B99A-2B97-420C-B1C6-CE077B543565}"/>
              </a:ext>
            </a:extLst>
          </p:cNvPr>
          <p:cNvCxnSpPr>
            <a:cxnSpLocks/>
          </p:cNvCxnSpPr>
          <p:nvPr userDrawn="1"/>
        </p:nvCxnSpPr>
        <p:spPr>
          <a:xfrm flipH="1">
            <a:off x="540914" y="1574909"/>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FA90CF1C-C7A3-4AFA-BCE9-8F4C4668D5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
        <p:nvSpPr>
          <p:cNvPr id="30" name="TextBox 29">
            <a:extLst>
              <a:ext uri="{FF2B5EF4-FFF2-40B4-BE49-F238E27FC236}">
                <a16:creationId xmlns:a16="http://schemas.microsoft.com/office/drawing/2014/main" id="{CDC6E365-0161-49DA-AA69-1AA84B4549FE}"/>
              </a:ext>
            </a:extLst>
          </p:cNvPr>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solidFill>
                  <a:schemeClr val="bg1">
                    <a:lumMod val="50000"/>
                  </a:schemeClr>
                </a:solidFill>
              </a:rPr>
              <a:t>COMPANY CONFIDENTIAL</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21D39C12-0AA1-4072-9899-4F019AE7642A}" type="slidenum">
              <a:rPr lang="en-US" smtClean="0"/>
              <a:pPr/>
              <a:t>‹#›</a:t>
            </a:fld>
            <a:endParaRPr lang="en-US"/>
          </a:p>
        </p:txBody>
      </p:sp>
      <p:sp>
        <p:nvSpPr>
          <p:cNvPr id="40" name="Content Placeholder 2">
            <a:extLst>
              <a:ext uri="{FF2B5EF4-FFF2-40B4-BE49-F238E27FC236}">
                <a16:creationId xmlns:a16="http://schemas.microsoft.com/office/drawing/2014/main" id="{E28E1D1E-6FA6-4BF6-814E-26B7B3B2AE2D}"/>
              </a:ext>
            </a:extLst>
          </p:cNvPr>
          <p:cNvSpPr>
            <a:spLocks noGrp="1"/>
          </p:cNvSpPr>
          <p:nvPr>
            <p:ph idx="1"/>
          </p:nvPr>
        </p:nvSpPr>
        <p:spPr>
          <a:xfrm>
            <a:off x="3716193" y="406538"/>
            <a:ext cx="3726287" cy="2619220"/>
          </a:xfrm>
        </p:spPr>
        <p:txBody>
          <a:bodyPr>
            <a:normAutofit/>
          </a:bodyPr>
          <a:lstStyle>
            <a:lvl1pPr marL="0" indent="0">
              <a:buNone/>
              <a:defRPr sz="2133"/>
            </a:lvl1pPr>
          </a:lstStyle>
          <a:p>
            <a:pPr lvl="0"/>
            <a:r>
              <a:rPr lang="en-US"/>
              <a:t>Click to edit Master text styles</a:t>
            </a:r>
          </a:p>
        </p:txBody>
      </p:sp>
      <p:sp>
        <p:nvSpPr>
          <p:cNvPr id="4" name="Text Placeholder 3">
            <a:extLst>
              <a:ext uri="{FF2B5EF4-FFF2-40B4-BE49-F238E27FC236}">
                <a16:creationId xmlns:a16="http://schemas.microsoft.com/office/drawing/2014/main" id="{7D1B15DE-084D-493B-9D2C-E07A821EDE51}"/>
              </a:ext>
            </a:extLst>
          </p:cNvPr>
          <p:cNvSpPr>
            <a:spLocks noGrp="1"/>
          </p:cNvSpPr>
          <p:nvPr>
            <p:ph type="body" sz="quarter" idx="13"/>
          </p:nvPr>
        </p:nvSpPr>
        <p:spPr>
          <a:xfrm>
            <a:off x="541867" y="1931168"/>
            <a:ext cx="2618317" cy="4207165"/>
          </a:xfrm>
        </p:spPr>
        <p:txBody>
          <a:bodyPr>
            <a:normAutofit/>
          </a:bodyPr>
          <a:lstStyle>
            <a:lvl1pPr marL="0" indent="0">
              <a:buNone/>
              <a:defRPr sz="2133"/>
            </a:lvl1pPr>
          </a:lstStyle>
          <a:p>
            <a:pPr lvl="0"/>
            <a:r>
              <a:rPr lang="en-US"/>
              <a:t>Click to edit Master text styles</a:t>
            </a:r>
          </a:p>
        </p:txBody>
      </p:sp>
      <p:sp>
        <p:nvSpPr>
          <p:cNvPr id="13" name="Content Placeholder 2">
            <a:extLst>
              <a:ext uri="{FF2B5EF4-FFF2-40B4-BE49-F238E27FC236}">
                <a16:creationId xmlns:a16="http://schemas.microsoft.com/office/drawing/2014/main" id="{1803DB55-6FBC-4877-A89B-16E63519E0BB}"/>
              </a:ext>
            </a:extLst>
          </p:cNvPr>
          <p:cNvSpPr>
            <a:spLocks noGrp="1"/>
          </p:cNvSpPr>
          <p:nvPr>
            <p:ph idx="18"/>
          </p:nvPr>
        </p:nvSpPr>
        <p:spPr>
          <a:xfrm>
            <a:off x="7924801" y="406538"/>
            <a:ext cx="3726287" cy="2619220"/>
          </a:xfrm>
        </p:spPr>
        <p:txBody>
          <a:bodyPr>
            <a:normAutofit/>
          </a:bodyPr>
          <a:lstStyle>
            <a:lvl1pPr marL="0" indent="0">
              <a:buNone/>
              <a:defRPr sz="2133"/>
            </a:lvl1pPr>
          </a:lstStyle>
          <a:p>
            <a:pPr lvl="0"/>
            <a:r>
              <a:rPr lang="en-US"/>
              <a:t>Click to edit Master text styles</a:t>
            </a:r>
          </a:p>
        </p:txBody>
      </p:sp>
      <p:sp>
        <p:nvSpPr>
          <p:cNvPr id="14" name="Content Placeholder 2">
            <a:extLst>
              <a:ext uri="{FF2B5EF4-FFF2-40B4-BE49-F238E27FC236}">
                <a16:creationId xmlns:a16="http://schemas.microsoft.com/office/drawing/2014/main" id="{66C825DE-26F9-4F96-A0BA-A3D9FB4CAB88}"/>
              </a:ext>
            </a:extLst>
          </p:cNvPr>
          <p:cNvSpPr>
            <a:spLocks noGrp="1"/>
          </p:cNvSpPr>
          <p:nvPr>
            <p:ph idx="19"/>
          </p:nvPr>
        </p:nvSpPr>
        <p:spPr>
          <a:xfrm>
            <a:off x="3716193" y="3505717"/>
            <a:ext cx="3726287" cy="2619220"/>
          </a:xfrm>
        </p:spPr>
        <p:txBody>
          <a:bodyPr>
            <a:normAutofit/>
          </a:bodyPr>
          <a:lstStyle>
            <a:lvl1pPr marL="0" indent="0">
              <a:buNone/>
              <a:defRPr sz="2133"/>
            </a:lvl1pPr>
          </a:lstStyle>
          <a:p>
            <a:pPr lvl="0"/>
            <a:r>
              <a:rPr lang="en-US"/>
              <a:t>Click to edit Master text styles</a:t>
            </a:r>
          </a:p>
        </p:txBody>
      </p:sp>
      <p:sp>
        <p:nvSpPr>
          <p:cNvPr id="15" name="Content Placeholder 2">
            <a:extLst>
              <a:ext uri="{FF2B5EF4-FFF2-40B4-BE49-F238E27FC236}">
                <a16:creationId xmlns:a16="http://schemas.microsoft.com/office/drawing/2014/main" id="{FA5BD65F-3F51-4E50-A917-4AA7DF96357B}"/>
              </a:ext>
            </a:extLst>
          </p:cNvPr>
          <p:cNvSpPr>
            <a:spLocks noGrp="1"/>
          </p:cNvSpPr>
          <p:nvPr>
            <p:ph idx="20"/>
          </p:nvPr>
        </p:nvSpPr>
        <p:spPr>
          <a:xfrm>
            <a:off x="7924801" y="3519586"/>
            <a:ext cx="3726287" cy="2619220"/>
          </a:xfrm>
        </p:spPr>
        <p:txBody>
          <a:bodyPr>
            <a:normAutofit/>
          </a:bodyPr>
          <a:lstStyle>
            <a:lvl1pPr marL="0" indent="0">
              <a:buNone/>
              <a:defRPr sz="2133"/>
            </a:lvl1pPr>
          </a:lstStyle>
          <a:p>
            <a:pPr lvl="0"/>
            <a:r>
              <a:rPr lang="en-US"/>
              <a:t>Click to edit Master text styles</a:t>
            </a:r>
          </a:p>
        </p:txBody>
      </p:sp>
    </p:spTree>
    <p:extLst>
      <p:ext uri="{BB962C8B-B14F-4D97-AF65-F5344CB8AC3E}">
        <p14:creationId xmlns:p14="http://schemas.microsoft.com/office/powerpoint/2010/main" val="4021025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Supporting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10" name="Content Placeholder 2"/>
          <p:cNvSpPr>
            <a:spLocks noGrp="1"/>
          </p:cNvSpPr>
          <p:nvPr>
            <p:ph idx="1"/>
          </p:nvPr>
        </p:nvSpPr>
        <p:spPr>
          <a:xfrm>
            <a:off x="540913" y="1511121"/>
            <a:ext cx="5951288" cy="4627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4" hasCustomPrompt="1"/>
          </p:nvPr>
        </p:nvSpPr>
        <p:spPr>
          <a:xfrm>
            <a:off x="7168896" y="1511121"/>
            <a:ext cx="4482192" cy="328231"/>
          </a:xfrm>
        </p:spPr>
        <p:txBody>
          <a:bodyPr vert="horz" wrap="square" lIns="0" tIns="0" rIns="0" bIns="0" rtlCol="0" anchor="t">
            <a:spAutoFit/>
          </a:bodyPr>
          <a:lstStyle>
            <a:lvl1pPr marL="385224" indent="-385224">
              <a:buNone/>
              <a:defRPr lang="en-US" sz="2133" b="1" baseline="0" dirty="0" smtClean="0">
                <a:solidFill>
                  <a:schemeClr val="accent1"/>
                </a:solidFill>
                <a:latin typeface="+mj-lt"/>
              </a:defRPr>
            </a:lvl1pPr>
          </a:lstStyle>
          <a:p>
            <a:pPr marL="0" lvl="0" indent="0">
              <a:spcBef>
                <a:spcPts val="0"/>
              </a:spcBef>
            </a:pPr>
            <a:r>
              <a:rPr lang="en-US"/>
              <a:t>Click to edit Column Title</a:t>
            </a:r>
          </a:p>
        </p:txBody>
      </p:sp>
      <p:cxnSp>
        <p:nvCxnSpPr>
          <p:cNvPr id="5" name="Straight Connector 4"/>
          <p:cNvCxnSpPr/>
          <p:nvPr userDrawn="1"/>
        </p:nvCxnSpPr>
        <p:spPr>
          <a:xfrm>
            <a:off x="6964068" y="1511121"/>
            <a:ext cx="0" cy="462780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7168897" y="2301026"/>
            <a:ext cx="4482191" cy="3837903"/>
          </a:xfrm>
        </p:spPr>
        <p:txBody>
          <a:bodyPr/>
          <a:lstStyle>
            <a:lvl1pPr marL="385224" indent="-385224">
              <a:defRPr lang="en-US" sz="1867" kern="1200" dirty="0" smtClean="0">
                <a:solidFill>
                  <a:schemeClr val="tx2"/>
                </a:solidFill>
                <a:latin typeface="+mn-lt"/>
                <a:ea typeface="+mn-ea"/>
                <a:cs typeface="+mn-cs"/>
              </a:defRPr>
            </a:lvl1pPr>
            <a:lvl2pPr marL="842412" indent="-380990">
              <a:defRPr lang="en-US" sz="1400" kern="1200" dirty="0" smtClean="0">
                <a:solidFill>
                  <a:schemeClr val="tx2"/>
                </a:solidFill>
                <a:latin typeface="+mn-lt"/>
                <a:ea typeface="+mn-ea"/>
                <a:cs typeface="+mn-cs"/>
              </a:defRPr>
            </a:lvl2pPr>
            <a:lvl3pPr marL="1071007" indent="-228594">
              <a:defRPr lang="en-US" sz="1200" kern="1200" dirty="0" smtClean="0">
                <a:solidFill>
                  <a:schemeClr val="tx2"/>
                </a:solidFill>
                <a:latin typeface="+mn-lt"/>
                <a:ea typeface="+mn-ea"/>
                <a:cs typeface="+mn-cs"/>
              </a:defRPr>
            </a:lvl3pPr>
            <a:lvl4pPr marL="1517611" indent="-228594">
              <a:defRPr lang="en-US" sz="800" kern="1200" dirty="0" smtClean="0">
                <a:solidFill>
                  <a:schemeClr val="tx2"/>
                </a:solidFill>
                <a:latin typeface="+mn-lt"/>
                <a:ea typeface="+mn-ea"/>
                <a:cs typeface="+mn-cs"/>
              </a:defRPr>
            </a:lvl4pPr>
            <a:lvl5pPr marL="1828754" indent="-228594">
              <a:defRPr lang="en-US" sz="533" kern="1200" dirty="0">
                <a:solidFill>
                  <a:schemeClr val="tx2"/>
                </a:solidFill>
                <a:latin typeface="+mn-lt"/>
                <a:ea typeface="+mn-ea"/>
                <a:cs typeface="+mn-cs"/>
              </a:defRPr>
            </a:lvl5pPr>
          </a:lstStyle>
          <a:p>
            <a:pPr marL="302676" lvl="0" indent="-302676" algn="l" defTabSz="1219170" rtl="0" eaLnBrk="1" latinLnBrk="0" hangingPunct="1">
              <a:spcBef>
                <a:spcPts val="1600"/>
              </a:spcBef>
              <a:buFont typeface="Arial" panose="020B0604020202020204" pitchFamily="34" charset="0"/>
              <a:buChar char="•"/>
            </a:pPr>
            <a:r>
              <a:rPr lang="en-US"/>
              <a:t>Click to edit Master text styles</a:t>
            </a:r>
          </a:p>
          <a:p>
            <a:pPr marL="683667" lvl="1" indent="-222245" algn="l" defTabSz="1219170" rtl="0" eaLnBrk="1" latinLnBrk="0" hangingPunct="1">
              <a:spcBef>
                <a:spcPts val="533"/>
              </a:spcBef>
              <a:buFont typeface="Arial" panose="020B0604020202020204" pitchFamily="34" charset="0"/>
              <a:buChar char="–"/>
            </a:pPr>
            <a:r>
              <a:rPr lang="en-US"/>
              <a:t>Second level</a:t>
            </a:r>
          </a:p>
          <a:p>
            <a:pPr marL="994808" lvl="2" indent="-152396" algn="l" defTabSz="1219170" rtl="0" eaLnBrk="1" latinLnBrk="0" hangingPunct="1">
              <a:spcBef>
                <a:spcPts val="533"/>
              </a:spcBef>
              <a:buFont typeface="Arial" panose="020B0604020202020204" pitchFamily="34" charset="0"/>
              <a:buChar char="•"/>
            </a:pPr>
            <a:r>
              <a:rPr lang="en-US"/>
              <a:t>Third level</a:t>
            </a:r>
          </a:p>
          <a:p>
            <a:pPr marL="1443531" lvl="3" indent="-154513" algn="l" defTabSz="1219170" rtl="0" eaLnBrk="1" latinLnBrk="0" hangingPunct="1">
              <a:spcBef>
                <a:spcPts val="400"/>
              </a:spcBef>
              <a:buFont typeface="Arial" panose="020B0604020202020204" pitchFamily="34" charset="0"/>
              <a:buChar char="–"/>
            </a:pPr>
            <a:r>
              <a:rPr lang="en-US"/>
              <a:t>Fourth level</a:t>
            </a:r>
          </a:p>
          <a:p>
            <a:pPr marL="1754673" lvl="4" indent="-154513" algn="l" defTabSz="1219170" rtl="0" eaLnBrk="1" latinLnBrk="0" hangingPunct="1">
              <a:spcBef>
                <a:spcPts val="400"/>
              </a:spcBef>
              <a:buFont typeface="Arial" panose="020B0604020202020204" pitchFamily="34" charset="0"/>
              <a:buChar char="»"/>
            </a:pPr>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7326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Title and Content Right">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1" y="1"/>
            <a:ext cx="5228823" cy="6138929"/>
          </a:xfrm>
          <a:solidFill>
            <a:schemeClr val="bg1">
              <a:lumMod val="95000"/>
            </a:schemeClr>
          </a:solidFill>
        </p:spPr>
        <p:txBody>
          <a:bodyPr vert="horz" lIns="0" tIns="640080" rIns="0" bIns="0" rtlCol="0" anchor="ctr">
            <a:normAutofit/>
          </a:bodyPr>
          <a:lstStyle>
            <a:lvl1pPr marL="385224" indent="-385224">
              <a:buNone/>
              <a:defRPr lang="en-US" sz="2133" b="1" i="1" baseline="0" dirty="0">
                <a:solidFill>
                  <a:schemeClr val="accent4"/>
                </a:solidFill>
              </a:defRPr>
            </a:lvl1pPr>
          </a:lstStyle>
          <a:p>
            <a:pPr marL="0" lvl="0" indent="0" algn="ctr"/>
            <a:r>
              <a:rPr lang="en-US"/>
              <a:t>Click to insert photo.</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8" name="Content Placeholder 2"/>
          <p:cNvSpPr>
            <a:spLocks noGrp="1"/>
          </p:cNvSpPr>
          <p:nvPr>
            <p:ph idx="1"/>
          </p:nvPr>
        </p:nvSpPr>
        <p:spPr>
          <a:xfrm>
            <a:off x="5804079" y="1511121"/>
            <a:ext cx="5847008" cy="4627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2">
            <a:extLst>
              <a:ext uri="{FF2B5EF4-FFF2-40B4-BE49-F238E27FC236}">
                <a16:creationId xmlns:a16="http://schemas.microsoft.com/office/drawing/2014/main" id="{3C638C96-ABA7-4881-BEB2-C472B0AFACCF}"/>
              </a:ext>
            </a:extLst>
          </p:cNvPr>
          <p:cNvSpPr>
            <a:spLocks noGrp="1"/>
          </p:cNvSpPr>
          <p:nvPr>
            <p:ph type="title"/>
          </p:nvPr>
        </p:nvSpPr>
        <p:spPr>
          <a:xfrm>
            <a:off x="5804079" y="94451"/>
            <a:ext cx="5847008" cy="784115"/>
          </a:xfrm>
        </p:spPr>
        <p:txBody>
          <a:bodyPr/>
          <a:lstStyle/>
          <a:p>
            <a:r>
              <a:rPr lang="en-US"/>
              <a:t>Click to edit Master title style</a:t>
            </a:r>
          </a:p>
        </p:txBody>
      </p:sp>
    </p:spTree>
    <p:extLst>
      <p:ext uri="{BB962C8B-B14F-4D97-AF65-F5344CB8AC3E}">
        <p14:creationId xmlns:p14="http://schemas.microsoft.com/office/powerpoint/2010/main" val="303432664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Title and Content Left">
    <p:spTree>
      <p:nvGrpSpPr>
        <p:cNvPr id="1" name=""/>
        <p:cNvGrpSpPr/>
        <p:nvPr/>
      </p:nvGrpSpPr>
      <p:grpSpPr>
        <a:xfrm>
          <a:off x="0" y="0"/>
          <a:ext cx="0" cy="0"/>
          <a:chOff x="0" y="0"/>
          <a:chExt cx="0" cy="0"/>
        </a:xfrm>
      </p:grpSpPr>
      <p:sp>
        <p:nvSpPr>
          <p:cNvPr id="8" name="Picture Placeholder 2"/>
          <p:cNvSpPr>
            <a:spLocks noGrp="1"/>
          </p:cNvSpPr>
          <p:nvPr>
            <p:ph type="pic" sz="quarter" idx="10" hasCustomPrompt="1"/>
          </p:nvPr>
        </p:nvSpPr>
        <p:spPr>
          <a:xfrm>
            <a:off x="6963178" y="0"/>
            <a:ext cx="5228823" cy="6131984"/>
          </a:xfrm>
          <a:solidFill>
            <a:schemeClr val="bg1">
              <a:lumMod val="95000"/>
            </a:schemeClr>
          </a:solidFill>
        </p:spPr>
        <p:txBody>
          <a:bodyPr vert="horz" lIns="0" tIns="640080" rIns="0" bIns="0" rtlCol="0" anchor="ctr">
            <a:normAutofit/>
          </a:bodyPr>
          <a:lstStyle>
            <a:lvl1pPr marL="385224" indent="-385224" algn="ctr">
              <a:buNone/>
              <a:defRPr lang="en-US" sz="2133" b="1" i="1" baseline="0" dirty="0">
                <a:solidFill>
                  <a:schemeClr val="accent4"/>
                </a:solidFill>
              </a:defRPr>
            </a:lvl1pPr>
          </a:lstStyle>
          <a:p>
            <a:pPr marL="0" lvl="0" indent="0" algn="ctr"/>
            <a:r>
              <a:rPr lang="en-US"/>
              <a:t>Click to insert photo.</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9" name="TextBox 8"/>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sp>
        <p:nvSpPr>
          <p:cNvPr id="12" name="Content Placeholder 2"/>
          <p:cNvSpPr>
            <a:spLocks noGrp="1"/>
          </p:cNvSpPr>
          <p:nvPr>
            <p:ph idx="1"/>
          </p:nvPr>
        </p:nvSpPr>
        <p:spPr>
          <a:xfrm>
            <a:off x="540913" y="1511121"/>
            <a:ext cx="5847008" cy="4627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2">
            <a:extLst>
              <a:ext uri="{FF2B5EF4-FFF2-40B4-BE49-F238E27FC236}">
                <a16:creationId xmlns:a16="http://schemas.microsoft.com/office/drawing/2014/main" id="{EB5239D5-D3EF-4E42-88EC-8C07EB26C4E2}"/>
              </a:ext>
            </a:extLst>
          </p:cNvPr>
          <p:cNvSpPr>
            <a:spLocks noGrp="1"/>
          </p:cNvSpPr>
          <p:nvPr>
            <p:ph type="title"/>
          </p:nvPr>
        </p:nvSpPr>
        <p:spPr>
          <a:xfrm>
            <a:off x="540913" y="94451"/>
            <a:ext cx="5847008" cy="784115"/>
          </a:xfrm>
        </p:spPr>
        <p:txBody>
          <a:bodyPr/>
          <a:lstStyle/>
          <a:p>
            <a:r>
              <a:rPr lang="en-US"/>
              <a:t>Click to edit Master title style</a:t>
            </a:r>
          </a:p>
        </p:txBody>
      </p:sp>
    </p:spTree>
    <p:extLst>
      <p:ext uri="{BB962C8B-B14F-4D97-AF65-F5344CB8AC3E}">
        <p14:creationId xmlns:p14="http://schemas.microsoft.com/office/powerpoint/2010/main" val="3758558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of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1D39C12-0AA1-4072-9899-4F019AE7642A}" type="slidenum">
              <a:rPr lang="en-US" smtClean="0"/>
              <a:t>‹#›</a:t>
            </a:fld>
            <a:endParaRPr lang="en-US"/>
          </a:p>
        </p:txBody>
      </p:sp>
      <p:sp>
        <p:nvSpPr>
          <p:cNvPr id="23" name="Picture Placeholder 2"/>
          <p:cNvSpPr>
            <a:spLocks noGrp="1"/>
          </p:cNvSpPr>
          <p:nvPr>
            <p:ph type="pic" sz="quarter" idx="18" hasCustomPrompt="1"/>
          </p:nvPr>
        </p:nvSpPr>
        <p:spPr>
          <a:xfrm>
            <a:off x="540913" y="1990008"/>
            <a:ext cx="1901952" cy="1901952"/>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33" name="Picture Placeholder 2"/>
          <p:cNvSpPr>
            <a:spLocks noGrp="1"/>
          </p:cNvSpPr>
          <p:nvPr>
            <p:ph type="pic" sz="quarter" idx="19" hasCustomPrompt="1"/>
          </p:nvPr>
        </p:nvSpPr>
        <p:spPr>
          <a:xfrm>
            <a:off x="2842969" y="1990008"/>
            <a:ext cx="1901952" cy="1901952"/>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34" name="Picture Placeholder 2"/>
          <p:cNvSpPr>
            <a:spLocks noGrp="1"/>
          </p:cNvSpPr>
          <p:nvPr>
            <p:ph type="pic" sz="quarter" idx="20" hasCustomPrompt="1"/>
          </p:nvPr>
        </p:nvSpPr>
        <p:spPr>
          <a:xfrm>
            <a:off x="5145025" y="1990008"/>
            <a:ext cx="1901952" cy="1901952"/>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35" name="Picture Placeholder 2"/>
          <p:cNvSpPr>
            <a:spLocks noGrp="1"/>
          </p:cNvSpPr>
          <p:nvPr>
            <p:ph type="pic" sz="quarter" idx="21" hasCustomPrompt="1"/>
          </p:nvPr>
        </p:nvSpPr>
        <p:spPr>
          <a:xfrm>
            <a:off x="7447080" y="1990008"/>
            <a:ext cx="1901952" cy="1901952"/>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36" name="Picture Placeholder 2"/>
          <p:cNvSpPr>
            <a:spLocks noGrp="1"/>
          </p:cNvSpPr>
          <p:nvPr>
            <p:ph type="pic" sz="quarter" idx="22" hasCustomPrompt="1"/>
          </p:nvPr>
        </p:nvSpPr>
        <p:spPr>
          <a:xfrm>
            <a:off x="9749135" y="1990008"/>
            <a:ext cx="1901952" cy="1901952"/>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38" name="Text Placeholder 11"/>
          <p:cNvSpPr>
            <a:spLocks noGrp="1"/>
          </p:cNvSpPr>
          <p:nvPr>
            <p:ph type="body" sz="quarter" idx="10" hasCustomPrompt="1"/>
          </p:nvPr>
        </p:nvSpPr>
        <p:spPr>
          <a:xfrm>
            <a:off x="540916" y="4377366"/>
            <a:ext cx="1903483" cy="258532"/>
          </a:xfrm>
        </p:spPr>
        <p:txBody>
          <a:bodyPr wrap="square" anchor="b">
            <a:spAutoFit/>
          </a:bodyPr>
          <a:lstStyle>
            <a:lvl1pPr marL="0" indent="0" algn="ctr">
              <a:lnSpc>
                <a:spcPct val="90000"/>
              </a:lnSpc>
              <a:spcBef>
                <a:spcPts val="0"/>
              </a:spcBef>
              <a:buNone/>
              <a:defRPr sz="1867" b="0" baseline="0">
                <a:solidFill>
                  <a:schemeClr val="accent1"/>
                </a:solidFill>
                <a:latin typeface="+mj-lt"/>
              </a:defRPr>
            </a:lvl1pPr>
          </a:lstStyle>
          <a:p>
            <a:pPr lvl="0"/>
            <a:r>
              <a:rPr lang="en-US"/>
              <a:t>Name</a:t>
            </a:r>
          </a:p>
        </p:txBody>
      </p:sp>
      <p:sp>
        <p:nvSpPr>
          <p:cNvPr id="39" name="Text Placeholder 11"/>
          <p:cNvSpPr>
            <a:spLocks noGrp="1"/>
          </p:cNvSpPr>
          <p:nvPr>
            <p:ph type="body" sz="quarter" idx="23" hasCustomPrompt="1"/>
          </p:nvPr>
        </p:nvSpPr>
        <p:spPr>
          <a:xfrm>
            <a:off x="540915" y="4738915"/>
            <a:ext cx="1903483" cy="203132"/>
          </a:xfrm>
        </p:spPr>
        <p:txBody>
          <a:bodyPr wrap="square" anchor="t">
            <a:spAutoFit/>
          </a:bodyPr>
          <a:lstStyle>
            <a:lvl1pPr marL="0" indent="0" algn="ctr">
              <a:lnSpc>
                <a:spcPct val="90000"/>
              </a:lnSpc>
              <a:spcBef>
                <a:spcPts val="0"/>
              </a:spcBef>
              <a:buNone/>
              <a:defRPr sz="1467" b="0" baseline="0">
                <a:solidFill>
                  <a:schemeClr val="accent3"/>
                </a:solidFill>
                <a:latin typeface="+mn-lt"/>
              </a:defRPr>
            </a:lvl1pPr>
          </a:lstStyle>
          <a:p>
            <a:pPr lvl="0"/>
            <a:r>
              <a:rPr lang="en-US"/>
              <a:t>Title</a:t>
            </a:r>
          </a:p>
        </p:txBody>
      </p:sp>
      <p:sp>
        <p:nvSpPr>
          <p:cNvPr id="40" name="Text Placeholder 11"/>
          <p:cNvSpPr>
            <a:spLocks noGrp="1"/>
          </p:cNvSpPr>
          <p:nvPr>
            <p:ph type="body" sz="quarter" idx="24" hasCustomPrompt="1"/>
          </p:nvPr>
        </p:nvSpPr>
        <p:spPr>
          <a:xfrm>
            <a:off x="2842588" y="4377366"/>
            <a:ext cx="1903483" cy="258532"/>
          </a:xfrm>
        </p:spPr>
        <p:txBody>
          <a:bodyPr wrap="square" anchor="b">
            <a:spAutoFit/>
          </a:bodyPr>
          <a:lstStyle>
            <a:lvl1pPr marL="0" indent="0" algn="ctr">
              <a:lnSpc>
                <a:spcPct val="90000"/>
              </a:lnSpc>
              <a:spcBef>
                <a:spcPts val="0"/>
              </a:spcBef>
              <a:buNone/>
              <a:defRPr sz="1867" b="0" baseline="0">
                <a:solidFill>
                  <a:schemeClr val="accent1"/>
                </a:solidFill>
                <a:latin typeface="+mj-lt"/>
              </a:defRPr>
            </a:lvl1pPr>
          </a:lstStyle>
          <a:p>
            <a:pPr lvl="0"/>
            <a:r>
              <a:rPr lang="en-US"/>
              <a:t>Name</a:t>
            </a:r>
          </a:p>
        </p:txBody>
      </p:sp>
      <p:sp>
        <p:nvSpPr>
          <p:cNvPr id="41" name="Text Placeholder 11"/>
          <p:cNvSpPr>
            <a:spLocks noGrp="1"/>
          </p:cNvSpPr>
          <p:nvPr>
            <p:ph type="body" sz="quarter" idx="25" hasCustomPrompt="1"/>
          </p:nvPr>
        </p:nvSpPr>
        <p:spPr>
          <a:xfrm>
            <a:off x="5144260" y="4377366"/>
            <a:ext cx="1903483" cy="258532"/>
          </a:xfrm>
        </p:spPr>
        <p:txBody>
          <a:bodyPr wrap="square" anchor="b">
            <a:spAutoFit/>
          </a:bodyPr>
          <a:lstStyle>
            <a:lvl1pPr marL="0" indent="0" algn="ctr">
              <a:lnSpc>
                <a:spcPct val="90000"/>
              </a:lnSpc>
              <a:spcBef>
                <a:spcPts val="0"/>
              </a:spcBef>
              <a:buNone/>
              <a:defRPr sz="1867" b="0" baseline="0">
                <a:solidFill>
                  <a:schemeClr val="accent1"/>
                </a:solidFill>
                <a:latin typeface="+mj-lt"/>
              </a:defRPr>
            </a:lvl1pPr>
          </a:lstStyle>
          <a:p>
            <a:pPr lvl="0"/>
            <a:r>
              <a:rPr lang="en-US"/>
              <a:t>Name</a:t>
            </a:r>
          </a:p>
        </p:txBody>
      </p:sp>
      <p:sp>
        <p:nvSpPr>
          <p:cNvPr id="42" name="Text Placeholder 11"/>
          <p:cNvSpPr>
            <a:spLocks noGrp="1"/>
          </p:cNvSpPr>
          <p:nvPr>
            <p:ph type="body" sz="quarter" idx="26" hasCustomPrompt="1"/>
          </p:nvPr>
        </p:nvSpPr>
        <p:spPr>
          <a:xfrm>
            <a:off x="7445932" y="4377366"/>
            <a:ext cx="1903483" cy="258532"/>
          </a:xfrm>
        </p:spPr>
        <p:txBody>
          <a:bodyPr wrap="square" anchor="b">
            <a:spAutoFit/>
          </a:bodyPr>
          <a:lstStyle>
            <a:lvl1pPr marL="0" indent="0" algn="ctr">
              <a:lnSpc>
                <a:spcPct val="90000"/>
              </a:lnSpc>
              <a:spcBef>
                <a:spcPts val="0"/>
              </a:spcBef>
              <a:buNone/>
              <a:defRPr sz="1867" b="0" baseline="0">
                <a:solidFill>
                  <a:schemeClr val="accent1"/>
                </a:solidFill>
                <a:latin typeface="+mj-lt"/>
              </a:defRPr>
            </a:lvl1pPr>
          </a:lstStyle>
          <a:p>
            <a:pPr lvl="0"/>
            <a:r>
              <a:rPr lang="en-US"/>
              <a:t>Name</a:t>
            </a:r>
          </a:p>
        </p:txBody>
      </p:sp>
      <p:sp>
        <p:nvSpPr>
          <p:cNvPr id="43" name="Text Placeholder 11"/>
          <p:cNvSpPr>
            <a:spLocks noGrp="1"/>
          </p:cNvSpPr>
          <p:nvPr>
            <p:ph type="body" sz="quarter" idx="27" hasCustomPrompt="1"/>
          </p:nvPr>
        </p:nvSpPr>
        <p:spPr>
          <a:xfrm>
            <a:off x="9747604" y="4377366"/>
            <a:ext cx="1903483" cy="258532"/>
          </a:xfrm>
        </p:spPr>
        <p:txBody>
          <a:bodyPr wrap="square" anchor="b">
            <a:spAutoFit/>
          </a:bodyPr>
          <a:lstStyle>
            <a:lvl1pPr marL="0" indent="0" algn="ctr">
              <a:lnSpc>
                <a:spcPct val="90000"/>
              </a:lnSpc>
              <a:spcBef>
                <a:spcPts val="0"/>
              </a:spcBef>
              <a:buNone/>
              <a:defRPr sz="1867" b="0" baseline="0">
                <a:solidFill>
                  <a:schemeClr val="accent1"/>
                </a:solidFill>
                <a:latin typeface="+mj-lt"/>
              </a:defRPr>
            </a:lvl1pPr>
          </a:lstStyle>
          <a:p>
            <a:pPr lvl="0"/>
            <a:r>
              <a:rPr lang="en-US"/>
              <a:t>Name</a:t>
            </a:r>
          </a:p>
        </p:txBody>
      </p:sp>
      <p:sp>
        <p:nvSpPr>
          <p:cNvPr id="44" name="Text Placeholder 11"/>
          <p:cNvSpPr>
            <a:spLocks noGrp="1"/>
          </p:cNvSpPr>
          <p:nvPr>
            <p:ph type="body" sz="quarter" idx="28" hasCustomPrompt="1"/>
          </p:nvPr>
        </p:nvSpPr>
        <p:spPr>
          <a:xfrm>
            <a:off x="2842587" y="4738915"/>
            <a:ext cx="1903483" cy="203132"/>
          </a:xfrm>
        </p:spPr>
        <p:txBody>
          <a:bodyPr wrap="square" anchor="t">
            <a:spAutoFit/>
          </a:bodyPr>
          <a:lstStyle>
            <a:lvl1pPr marL="0" indent="0" algn="ctr">
              <a:lnSpc>
                <a:spcPct val="90000"/>
              </a:lnSpc>
              <a:spcBef>
                <a:spcPts val="0"/>
              </a:spcBef>
              <a:buNone/>
              <a:defRPr sz="1467" b="0" baseline="0">
                <a:solidFill>
                  <a:schemeClr val="accent3"/>
                </a:solidFill>
                <a:latin typeface="+mn-lt"/>
              </a:defRPr>
            </a:lvl1pPr>
          </a:lstStyle>
          <a:p>
            <a:pPr lvl="0"/>
            <a:r>
              <a:rPr lang="en-US"/>
              <a:t>Title</a:t>
            </a:r>
          </a:p>
        </p:txBody>
      </p:sp>
      <p:sp>
        <p:nvSpPr>
          <p:cNvPr id="45" name="Text Placeholder 11"/>
          <p:cNvSpPr>
            <a:spLocks noGrp="1"/>
          </p:cNvSpPr>
          <p:nvPr>
            <p:ph type="body" sz="quarter" idx="29" hasCustomPrompt="1"/>
          </p:nvPr>
        </p:nvSpPr>
        <p:spPr>
          <a:xfrm>
            <a:off x="5144259" y="4738915"/>
            <a:ext cx="1903483" cy="203132"/>
          </a:xfrm>
        </p:spPr>
        <p:txBody>
          <a:bodyPr wrap="square" anchor="t">
            <a:spAutoFit/>
          </a:bodyPr>
          <a:lstStyle>
            <a:lvl1pPr marL="0" indent="0" algn="ctr">
              <a:lnSpc>
                <a:spcPct val="90000"/>
              </a:lnSpc>
              <a:spcBef>
                <a:spcPts val="0"/>
              </a:spcBef>
              <a:buNone/>
              <a:defRPr sz="1467" b="0" baseline="0">
                <a:solidFill>
                  <a:schemeClr val="accent3"/>
                </a:solidFill>
                <a:latin typeface="+mn-lt"/>
              </a:defRPr>
            </a:lvl1pPr>
          </a:lstStyle>
          <a:p>
            <a:pPr lvl="0"/>
            <a:r>
              <a:rPr lang="en-US"/>
              <a:t>Title</a:t>
            </a:r>
          </a:p>
        </p:txBody>
      </p:sp>
      <p:sp>
        <p:nvSpPr>
          <p:cNvPr id="46" name="Text Placeholder 11"/>
          <p:cNvSpPr>
            <a:spLocks noGrp="1"/>
          </p:cNvSpPr>
          <p:nvPr>
            <p:ph type="body" sz="quarter" idx="30" hasCustomPrompt="1"/>
          </p:nvPr>
        </p:nvSpPr>
        <p:spPr>
          <a:xfrm>
            <a:off x="7445931" y="4738915"/>
            <a:ext cx="1903483" cy="203132"/>
          </a:xfrm>
        </p:spPr>
        <p:txBody>
          <a:bodyPr wrap="square" anchor="t">
            <a:spAutoFit/>
          </a:bodyPr>
          <a:lstStyle>
            <a:lvl1pPr marL="0" indent="0" algn="ctr">
              <a:lnSpc>
                <a:spcPct val="90000"/>
              </a:lnSpc>
              <a:spcBef>
                <a:spcPts val="0"/>
              </a:spcBef>
              <a:buNone/>
              <a:defRPr sz="1467" b="0" baseline="0">
                <a:solidFill>
                  <a:schemeClr val="accent3"/>
                </a:solidFill>
                <a:latin typeface="+mn-lt"/>
              </a:defRPr>
            </a:lvl1pPr>
          </a:lstStyle>
          <a:p>
            <a:pPr lvl="0"/>
            <a:r>
              <a:rPr lang="en-US"/>
              <a:t>Title</a:t>
            </a:r>
          </a:p>
        </p:txBody>
      </p:sp>
      <p:sp>
        <p:nvSpPr>
          <p:cNvPr id="47" name="Text Placeholder 11"/>
          <p:cNvSpPr>
            <a:spLocks noGrp="1"/>
          </p:cNvSpPr>
          <p:nvPr>
            <p:ph type="body" sz="quarter" idx="31" hasCustomPrompt="1"/>
          </p:nvPr>
        </p:nvSpPr>
        <p:spPr>
          <a:xfrm>
            <a:off x="9747604" y="4738915"/>
            <a:ext cx="1903483" cy="203132"/>
          </a:xfrm>
        </p:spPr>
        <p:txBody>
          <a:bodyPr wrap="square" anchor="t">
            <a:spAutoFit/>
          </a:bodyPr>
          <a:lstStyle>
            <a:lvl1pPr marL="0" indent="0" algn="ctr">
              <a:lnSpc>
                <a:spcPct val="90000"/>
              </a:lnSpc>
              <a:spcBef>
                <a:spcPts val="0"/>
              </a:spcBef>
              <a:buNone/>
              <a:defRPr sz="1467" b="0" baseline="0">
                <a:solidFill>
                  <a:schemeClr val="accent3"/>
                </a:solidFill>
                <a:latin typeface="+mn-lt"/>
              </a:defRPr>
            </a:lvl1pPr>
          </a:lstStyle>
          <a:p>
            <a:pPr lvl="0"/>
            <a:r>
              <a:rPr lang="en-US"/>
              <a:t>Title</a:t>
            </a:r>
          </a:p>
        </p:txBody>
      </p:sp>
    </p:spTree>
    <p:extLst>
      <p:ext uri="{BB962C8B-B14F-4D97-AF65-F5344CB8AC3E}">
        <p14:creationId xmlns:p14="http://schemas.microsoft.com/office/powerpoint/2010/main" val="2295292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of 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1D39C12-0AA1-4072-9899-4F019AE7642A}" type="slidenum">
              <a:rPr lang="en-US" smtClean="0"/>
              <a:pPr/>
              <a:t>‹#›</a:t>
            </a:fld>
            <a:endParaRPr lang="en-US"/>
          </a:p>
        </p:txBody>
      </p:sp>
      <p:sp>
        <p:nvSpPr>
          <p:cNvPr id="4" name="Picture Placeholder 2"/>
          <p:cNvSpPr>
            <a:spLocks noGrp="1"/>
          </p:cNvSpPr>
          <p:nvPr>
            <p:ph type="pic" sz="quarter" idx="24" hasCustomPrompt="1"/>
          </p:nvPr>
        </p:nvSpPr>
        <p:spPr>
          <a:xfrm>
            <a:off x="8115287" y="1714248"/>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5" name="Picture Placeholder 2"/>
          <p:cNvSpPr>
            <a:spLocks noGrp="1"/>
          </p:cNvSpPr>
          <p:nvPr>
            <p:ph type="pic" sz="quarter" idx="25" hasCustomPrompt="1"/>
          </p:nvPr>
        </p:nvSpPr>
        <p:spPr>
          <a:xfrm>
            <a:off x="8115287" y="3176356"/>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6" name="Picture Placeholder 2"/>
          <p:cNvSpPr>
            <a:spLocks noGrp="1"/>
          </p:cNvSpPr>
          <p:nvPr>
            <p:ph type="pic" sz="quarter" idx="26" hasCustomPrompt="1"/>
          </p:nvPr>
        </p:nvSpPr>
        <p:spPr>
          <a:xfrm>
            <a:off x="8115287" y="4633132"/>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7" name="Picture Placeholder 2"/>
          <p:cNvSpPr>
            <a:spLocks noGrp="1"/>
          </p:cNvSpPr>
          <p:nvPr>
            <p:ph type="pic" sz="quarter" idx="18" hasCustomPrompt="1"/>
          </p:nvPr>
        </p:nvSpPr>
        <p:spPr>
          <a:xfrm>
            <a:off x="540913" y="1714248"/>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8" name="Picture Placeholder 2"/>
          <p:cNvSpPr>
            <a:spLocks noGrp="1"/>
          </p:cNvSpPr>
          <p:nvPr>
            <p:ph type="pic" sz="quarter" idx="19" hasCustomPrompt="1"/>
          </p:nvPr>
        </p:nvSpPr>
        <p:spPr>
          <a:xfrm>
            <a:off x="540913" y="3173691"/>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9" name="Picture Placeholder 2"/>
          <p:cNvSpPr>
            <a:spLocks noGrp="1"/>
          </p:cNvSpPr>
          <p:nvPr>
            <p:ph type="pic" sz="quarter" idx="20" hasCustomPrompt="1"/>
          </p:nvPr>
        </p:nvSpPr>
        <p:spPr>
          <a:xfrm>
            <a:off x="540913" y="4633132"/>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10" name="Picture Placeholder 2"/>
          <p:cNvSpPr>
            <a:spLocks noGrp="1"/>
          </p:cNvSpPr>
          <p:nvPr>
            <p:ph type="pic" sz="quarter" idx="21" hasCustomPrompt="1"/>
          </p:nvPr>
        </p:nvSpPr>
        <p:spPr>
          <a:xfrm>
            <a:off x="4325983" y="1714248"/>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11" name="Picture Placeholder 2"/>
          <p:cNvSpPr>
            <a:spLocks noGrp="1"/>
          </p:cNvSpPr>
          <p:nvPr>
            <p:ph type="pic" sz="quarter" idx="22" hasCustomPrompt="1"/>
          </p:nvPr>
        </p:nvSpPr>
        <p:spPr>
          <a:xfrm>
            <a:off x="4394996" y="3176356"/>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12" name="Picture Placeholder 2"/>
          <p:cNvSpPr>
            <a:spLocks noGrp="1"/>
          </p:cNvSpPr>
          <p:nvPr>
            <p:ph type="pic" sz="quarter" idx="23" hasCustomPrompt="1"/>
          </p:nvPr>
        </p:nvSpPr>
        <p:spPr>
          <a:xfrm>
            <a:off x="4394996" y="4633132"/>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13" name="Text Placeholder 11"/>
          <p:cNvSpPr>
            <a:spLocks noGrp="1"/>
          </p:cNvSpPr>
          <p:nvPr>
            <p:ph type="body" sz="quarter" idx="27" hasCustomPrompt="1"/>
          </p:nvPr>
        </p:nvSpPr>
        <p:spPr>
          <a:xfrm>
            <a:off x="1944144" y="2079851"/>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14" name="Text Placeholder 11"/>
          <p:cNvSpPr>
            <a:spLocks noGrp="1"/>
          </p:cNvSpPr>
          <p:nvPr>
            <p:ph type="body" sz="quarter" idx="28" hasCustomPrompt="1"/>
          </p:nvPr>
        </p:nvSpPr>
        <p:spPr>
          <a:xfrm>
            <a:off x="1944143" y="2441401"/>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15" name="Text Placeholder 11"/>
          <p:cNvSpPr>
            <a:spLocks noGrp="1"/>
          </p:cNvSpPr>
          <p:nvPr>
            <p:ph type="body" sz="quarter" idx="29" hasCustomPrompt="1"/>
          </p:nvPr>
        </p:nvSpPr>
        <p:spPr>
          <a:xfrm>
            <a:off x="9555907" y="2079851"/>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16" name="Text Placeholder 11"/>
          <p:cNvSpPr>
            <a:spLocks noGrp="1"/>
          </p:cNvSpPr>
          <p:nvPr>
            <p:ph type="body" sz="quarter" idx="30" hasCustomPrompt="1"/>
          </p:nvPr>
        </p:nvSpPr>
        <p:spPr>
          <a:xfrm>
            <a:off x="9555905" y="2441401"/>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17" name="Text Placeholder 11"/>
          <p:cNvSpPr>
            <a:spLocks noGrp="1"/>
          </p:cNvSpPr>
          <p:nvPr>
            <p:ph type="body" sz="quarter" idx="31" hasCustomPrompt="1"/>
          </p:nvPr>
        </p:nvSpPr>
        <p:spPr>
          <a:xfrm>
            <a:off x="5747909" y="2079851"/>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18" name="Text Placeholder 11"/>
          <p:cNvSpPr>
            <a:spLocks noGrp="1"/>
          </p:cNvSpPr>
          <p:nvPr>
            <p:ph type="body" sz="quarter" idx="32" hasCustomPrompt="1"/>
          </p:nvPr>
        </p:nvSpPr>
        <p:spPr>
          <a:xfrm>
            <a:off x="5747908" y="2441401"/>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19" name="Text Placeholder 11"/>
          <p:cNvSpPr>
            <a:spLocks noGrp="1"/>
          </p:cNvSpPr>
          <p:nvPr>
            <p:ph type="body" sz="quarter" idx="33" hasCustomPrompt="1"/>
          </p:nvPr>
        </p:nvSpPr>
        <p:spPr>
          <a:xfrm>
            <a:off x="1951812" y="3555926"/>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20" name="Text Placeholder 11"/>
          <p:cNvSpPr>
            <a:spLocks noGrp="1"/>
          </p:cNvSpPr>
          <p:nvPr>
            <p:ph type="body" sz="quarter" idx="34" hasCustomPrompt="1"/>
          </p:nvPr>
        </p:nvSpPr>
        <p:spPr>
          <a:xfrm>
            <a:off x="1951811" y="3917475"/>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21" name="Text Placeholder 11"/>
          <p:cNvSpPr>
            <a:spLocks noGrp="1"/>
          </p:cNvSpPr>
          <p:nvPr>
            <p:ph type="body" sz="quarter" idx="35" hasCustomPrompt="1"/>
          </p:nvPr>
        </p:nvSpPr>
        <p:spPr>
          <a:xfrm>
            <a:off x="9563575" y="3555926"/>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22" name="Text Placeholder 11"/>
          <p:cNvSpPr>
            <a:spLocks noGrp="1"/>
          </p:cNvSpPr>
          <p:nvPr>
            <p:ph type="body" sz="quarter" idx="36" hasCustomPrompt="1"/>
          </p:nvPr>
        </p:nvSpPr>
        <p:spPr>
          <a:xfrm>
            <a:off x="9563573" y="3917475"/>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23" name="Text Placeholder 11"/>
          <p:cNvSpPr>
            <a:spLocks noGrp="1"/>
          </p:cNvSpPr>
          <p:nvPr>
            <p:ph type="body" sz="quarter" idx="37" hasCustomPrompt="1"/>
          </p:nvPr>
        </p:nvSpPr>
        <p:spPr>
          <a:xfrm>
            <a:off x="5755577" y="3555926"/>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24" name="Text Placeholder 11"/>
          <p:cNvSpPr>
            <a:spLocks noGrp="1"/>
          </p:cNvSpPr>
          <p:nvPr>
            <p:ph type="body" sz="quarter" idx="38" hasCustomPrompt="1"/>
          </p:nvPr>
        </p:nvSpPr>
        <p:spPr>
          <a:xfrm>
            <a:off x="5755576" y="3917475"/>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25" name="Text Placeholder 11"/>
          <p:cNvSpPr>
            <a:spLocks noGrp="1"/>
          </p:cNvSpPr>
          <p:nvPr>
            <p:ph type="body" sz="quarter" idx="39" hasCustomPrompt="1"/>
          </p:nvPr>
        </p:nvSpPr>
        <p:spPr>
          <a:xfrm>
            <a:off x="1951812" y="5032001"/>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26" name="Text Placeholder 11"/>
          <p:cNvSpPr>
            <a:spLocks noGrp="1"/>
          </p:cNvSpPr>
          <p:nvPr>
            <p:ph type="body" sz="quarter" idx="40" hasCustomPrompt="1"/>
          </p:nvPr>
        </p:nvSpPr>
        <p:spPr>
          <a:xfrm>
            <a:off x="1951811" y="5393550"/>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27" name="Text Placeholder 11"/>
          <p:cNvSpPr>
            <a:spLocks noGrp="1"/>
          </p:cNvSpPr>
          <p:nvPr>
            <p:ph type="body" sz="quarter" idx="41" hasCustomPrompt="1"/>
          </p:nvPr>
        </p:nvSpPr>
        <p:spPr>
          <a:xfrm>
            <a:off x="9563575" y="5032001"/>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28" name="Text Placeholder 11"/>
          <p:cNvSpPr>
            <a:spLocks noGrp="1"/>
          </p:cNvSpPr>
          <p:nvPr>
            <p:ph type="body" sz="quarter" idx="42" hasCustomPrompt="1"/>
          </p:nvPr>
        </p:nvSpPr>
        <p:spPr>
          <a:xfrm>
            <a:off x="9563573" y="5393550"/>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29" name="Text Placeholder 11"/>
          <p:cNvSpPr>
            <a:spLocks noGrp="1"/>
          </p:cNvSpPr>
          <p:nvPr>
            <p:ph type="body" sz="quarter" idx="43" hasCustomPrompt="1"/>
          </p:nvPr>
        </p:nvSpPr>
        <p:spPr>
          <a:xfrm>
            <a:off x="5755577" y="5032001"/>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30" name="Text Placeholder 11"/>
          <p:cNvSpPr>
            <a:spLocks noGrp="1"/>
          </p:cNvSpPr>
          <p:nvPr>
            <p:ph type="body" sz="quarter" idx="44" hasCustomPrompt="1"/>
          </p:nvPr>
        </p:nvSpPr>
        <p:spPr>
          <a:xfrm>
            <a:off x="5755576" y="5393550"/>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Tree>
    <p:extLst>
      <p:ext uri="{BB962C8B-B14F-4D97-AF65-F5344CB8AC3E}">
        <p14:creationId xmlns:p14="http://schemas.microsoft.com/office/powerpoint/2010/main" val="3161735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ultiple Quot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890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Multiple Quot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grpSp>
        <p:nvGrpSpPr>
          <p:cNvPr id="2" name="Group 1"/>
          <p:cNvGrpSpPr/>
          <p:nvPr userDrawn="1"/>
        </p:nvGrpSpPr>
        <p:grpSpPr>
          <a:xfrm>
            <a:off x="540913" y="1616965"/>
            <a:ext cx="824923" cy="824923"/>
            <a:chOff x="320675" y="233363"/>
            <a:chExt cx="738187" cy="738187"/>
          </a:xfrm>
        </p:grpSpPr>
        <p:sp>
          <p:nvSpPr>
            <p:cNvPr id="8" name="Rectangle 7"/>
            <p:cNvSpPr/>
            <p:nvPr userDrawn="1"/>
          </p:nvSpPr>
          <p:spPr>
            <a:xfrm>
              <a:off x="320675" y="233363"/>
              <a:ext cx="738187" cy="738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4245"/>
              <a:endParaRPr lang="en-US" sz="2133">
                <a:solidFill>
                  <a:srgbClr val="FFFFFF"/>
                </a:solidFill>
              </a:endParaRPr>
            </a:p>
          </p:txBody>
        </p:sp>
        <p:sp>
          <p:nvSpPr>
            <p:cNvPr id="9" name="Freeform 6"/>
            <p:cNvSpPr>
              <a:spLocks noEditPoints="1"/>
            </p:cNvSpPr>
            <p:nvPr userDrawn="1"/>
          </p:nvSpPr>
          <p:spPr bwMode="auto">
            <a:xfrm>
              <a:off x="501721" y="449659"/>
              <a:ext cx="376095" cy="305594"/>
            </a:xfrm>
            <a:custGeom>
              <a:avLst/>
              <a:gdLst>
                <a:gd name="T0" fmla="*/ 3434 w 3985"/>
                <a:gd name="T1" fmla="*/ 329 h 3238"/>
                <a:gd name="T2" fmla="*/ 3089 w 3985"/>
                <a:gd name="T3" fmla="*/ 594 h 3238"/>
                <a:gd name="T4" fmla="*/ 2811 w 3985"/>
                <a:gd name="T5" fmla="*/ 944 h 3238"/>
                <a:gd name="T6" fmla="*/ 2666 w 3985"/>
                <a:gd name="T7" fmla="*/ 1309 h 3238"/>
                <a:gd name="T8" fmla="*/ 2654 w 3985"/>
                <a:gd name="T9" fmla="*/ 1612 h 3238"/>
                <a:gd name="T10" fmla="*/ 2749 w 3985"/>
                <a:gd name="T11" fmla="*/ 1718 h 3238"/>
                <a:gd name="T12" fmla="*/ 3018 w 3985"/>
                <a:gd name="T13" fmla="*/ 1608 h 3238"/>
                <a:gd name="T14" fmla="*/ 3313 w 3985"/>
                <a:gd name="T15" fmla="*/ 1605 h 3238"/>
                <a:gd name="T16" fmla="*/ 3580 w 3985"/>
                <a:gd name="T17" fmla="*/ 1693 h 3238"/>
                <a:gd name="T18" fmla="*/ 3799 w 3985"/>
                <a:gd name="T19" fmla="*/ 1868 h 3238"/>
                <a:gd name="T20" fmla="*/ 3939 w 3985"/>
                <a:gd name="T21" fmla="*/ 2112 h 3238"/>
                <a:gd name="T22" fmla="*/ 3985 w 3985"/>
                <a:gd name="T23" fmla="*/ 2417 h 3238"/>
                <a:gd name="T24" fmla="*/ 3938 w 3985"/>
                <a:gd name="T25" fmla="*/ 2705 h 3238"/>
                <a:gd name="T26" fmla="*/ 3796 w 3985"/>
                <a:gd name="T27" fmla="*/ 2949 h 3238"/>
                <a:gd name="T28" fmla="*/ 3575 w 3985"/>
                <a:gd name="T29" fmla="*/ 3134 h 3238"/>
                <a:gd name="T30" fmla="*/ 3311 w 3985"/>
                <a:gd name="T31" fmla="*/ 3227 h 3238"/>
                <a:gd name="T32" fmla="*/ 3004 w 3985"/>
                <a:gd name="T33" fmla="*/ 3227 h 3238"/>
                <a:gd name="T34" fmla="*/ 2725 w 3985"/>
                <a:gd name="T35" fmla="*/ 3137 h 3238"/>
                <a:gd name="T36" fmla="*/ 2498 w 3985"/>
                <a:gd name="T37" fmla="*/ 2955 h 3238"/>
                <a:gd name="T38" fmla="*/ 2317 w 3985"/>
                <a:gd name="T39" fmla="*/ 2671 h 3238"/>
                <a:gd name="T40" fmla="*/ 2208 w 3985"/>
                <a:gd name="T41" fmla="*/ 2303 h 3238"/>
                <a:gd name="T42" fmla="*/ 2187 w 3985"/>
                <a:gd name="T43" fmla="*/ 1855 h 3238"/>
                <a:gd name="T44" fmla="*/ 2266 w 3985"/>
                <a:gd name="T45" fmla="*/ 1370 h 3238"/>
                <a:gd name="T46" fmla="*/ 2451 w 3985"/>
                <a:gd name="T47" fmla="*/ 929 h 3238"/>
                <a:gd name="T48" fmla="*/ 2718 w 3985"/>
                <a:gd name="T49" fmla="*/ 561 h 3238"/>
                <a:gd name="T50" fmla="*/ 3068 w 3985"/>
                <a:gd name="T51" fmla="*/ 254 h 3238"/>
                <a:gd name="T52" fmla="*/ 3508 w 3985"/>
                <a:gd name="T53" fmla="*/ 0 h 3238"/>
                <a:gd name="T54" fmla="*/ 1250 w 3985"/>
                <a:gd name="T55" fmla="*/ 329 h 3238"/>
                <a:gd name="T56" fmla="*/ 905 w 3985"/>
                <a:gd name="T57" fmla="*/ 594 h 3238"/>
                <a:gd name="T58" fmla="*/ 627 w 3985"/>
                <a:gd name="T59" fmla="*/ 944 h 3238"/>
                <a:gd name="T60" fmla="*/ 482 w 3985"/>
                <a:gd name="T61" fmla="*/ 1309 h 3238"/>
                <a:gd name="T62" fmla="*/ 470 w 3985"/>
                <a:gd name="T63" fmla="*/ 1612 h 3238"/>
                <a:gd name="T64" fmla="*/ 564 w 3985"/>
                <a:gd name="T65" fmla="*/ 1718 h 3238"/>
                <a:gd name="T66" fmla="*/ 832 w 3985"/>
                <a:gd name="T67" fmla="*/ 1608 h 3238"/>
                <a:gd name="T68" fmla="*/ 1127 w 3985"/>
                <a:gd name="T69" fmla="*/ 1605 h 3238"/>
                <a:gd name="T70" fmla="*/ 1391 w 3985"/>
                <a:gd name="T71" fmla="*/ 1693 h 3238"/>
                <a:gd name="T72" fmla="*/ 1608 w 3985"/>
                <a:gd name="T73" fmla="*/ 1863 h 3238"/>
                <a:gd name="T74" fmla="*/ 1742 w 3985"/>
                <a:gd name="T75" fmla="*/ 2078 h 3238"/>
                <a:gd name="T76" fmla="*/ 1799 w 3985"/>
                <a:gd name="T77" fmla="*/ 2343 h 3238"/>
                <a:gd name="T78" fmla="*/ 1773 w 3985"/>
                <a:gd name="T79" fmla="*/ 2638 h 3238"/>
                <a:gd name="T80" fmla="*/ 1649 w 3985"/>
                <a:gd name="T81" fmla="*/ 2897 h 3238"/>
                <a:gd name="T82" fmla="*/ 1447 w 3985"/>
                <a:gd name="T83" fmla="*/ 3094 h 3238"/>
                <a:gd name="T84" fmla="*/ 1191 w 3985"/>
                <a:gd name="T85" fmla="*/ 3211 h 3238"/>
                <a:gd name="T86" fmla="*/ 897 w 3985"/>
                <a:gd name="T87" fmla="*/ 3236 h 3238"/>
                <a:gd name="T88" fmla="*/ 606 w 3985"/>
                <a:gd name="T89" fmla="*/ 3168 h 3238"/>
                <a:gd name="T90" fmla="*/ 366 w 3985"/>
                <a:gd name="T91" fmla="*/ 3010 h 3238"/>
                <a:gd name="T92" fmla="*/ 174 w 3985"/>
                <a:gd name="T93" fmla="*/ 2754 h 3238"/>
                <a:gd name="T94" fmla="*/ 43 w 3985"/>
                <a:gd name="T95" fmla="*/ 2402 h 3238"/>
                <a:gd name="T96" fmla="*/ 0 w 3985"/>
                <a:gd name="T97" fmla="*/ 1983 h 3238"/>
                <a:gd name="T98" fmla="*/ 53 w 3985"/>
                <a:gd name="T99" fmla="*/ 1488 h 3238"/>
                <a:gd name="T100" fmla="*/ 211 w 3985"/>
                <a:gd name="T101" fmla="*/ 1036 h 3238"/>
                <a:gd name="T102" fmla="*/ 460 w 3985"/>
                <a:gd name="T103" fmla="*/ 646 h 3238"/>
                <a:gd name="T104" fmla="*/ 789 w 3985"/>
                <a:gd name="T105" fmla="*/ 327 h 3238"/>
                <a:gd name="T106" fmla="*/ 1205 w 3985"/>
                <a:gd name="T107" fmla="*/ 58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85" h="3238">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544245"/>
              <a:endParaRPr lang="en-US" sz="2133">
                <a:solidFill>
                  <a:srgbClr val="3E4646"/>
                </a:solidFill>
              </a:endParaRPr>
            </a:p>
          </p:txBody>
        </p:sp>
      </p:grpSp>
      <p:sp>
        <p:nvSpPr>
          <p:cNvPr id="10" name="Text Placeholder 11"/>
          <p:cNvSpPr>
            <a:spLocks noGrp="1"/>
          </p:cNvSpPr>
          <p:nvPr>
            <p:ph type="body" sz="quarter" idx="28" hasCustomPrompt="1"/>
          </p:nvPr>
        </p:nvSpPr>
        <p:spPr>
          <a:xfrm>
            <a:off x="1494180" y="1616966"/>
            <a:ext cx="4382657" cy="1608441"/>
          </a:xfrm>
        </p:spPr>
        <p:txBody>
          <a:bodyPr wrap="square" anchor="t">
            <a:normAutofit/>
          </a:bodyPr>
          <a:lstStyle>
            <a:lvl1pPr marL="0" indent="0" algn="l">
              <a:lnSpc>
                <a:spcPct val="100000"/>
              </a:lnSpc>
              <a:spcBef>
                <a:spcPts val="0"/>
              </a:spcBef>
              <a:buNone/>
              <a:defRPr sz="2133" b="0" baseline="0">
                <a:solidFill>
                  <a:schemeClr val="tx2"/>
                </a:solidFill>
                <a:latin typeface="+mn-lt"/>
              </a:defRPr>
            </a:lvl1pPr>
          </a:lstStyle>
          <a:p>
            <a:pPr lvl="0"/>
            <a:r>
              <a:rPr lang="en-US"/>
              <a:t>Click to edit quote text</a:t>
            </a:r>
          </a:p>
        </p:txBody>
      </p:sp>
      <p:sp>
        <p:nvSpPr>
          <p:cNvPr id="11" name="Text Placeholder 11"/>
          <p:cNvSpPr>
            <a:spLocks noGrp="1"/>
          </p:cNvSpPr>
          <p:nvPr>
            <p:ph type="body" sz="quarter" idx="43" hasCustomPrompt="1"/>
          </p:nvPr>
        </p:nvSpPr>
        <p:spPr>
          <a:xfrm>
            <a:off x="1494180" y="3343401"/>
            <a:ext cx="4382657" cy="258532"/>
          </a:xfrm>
        </p:spPr>
        <p:txBody>
          <a:bodyPr wrap="square" anchor="t">
            <a:spAutoFit/>
          </a:bodyPr>
          <a:lstStyle>
            <a:lvl1pPr marL="0" indent="0" algn="l">
              <a:lnSpc>
                <a:spcPct val="90000"/>
              </a:lnSpc>
              <a:spcBef>
                <a:spcPts val="0"/>
              </a:spcBef>
              <a:buNone/>
              <a:defRPr sz="1867" b="1" baseline="0">
                <a:solidFill>
                  <a:schemeClr val="accent1"/>
                </a:solidFill>
                <a:latin typeface="+mj-lt"/>
              </a:defRPr>
            </a:lvl1pPr>
          </a:lstStyle>
          <a:p>
            <a:pPr lvl="0"/>
            <a:r>
              <a:rPr lang="en-US"/>
              <a:t>Name</a:t>
            </a:r>
          </a:p>
        </p:txBody>
      </p:sp>
      <p:grpSp>
        <p:nvGrpSpPr>
          <p:cNvPr id="12" name="Group 11"/>
          <p:cNvGrpSpPr/>
          <p:nvPr userDrawn="1"/>
        </p:nvGrpSpPr>
        <p:grpSpPr>
          <a:xfrm>
            <a:off x="533971" y="4045780"/>
            <a:ext cx="824923" cy="824923"/>
            <a:chOff x="320675" y="233363"/>
            <a:chExt cx="738187" cy="738187"/>
          </a:xfrm>
        </p:grpSpPr>
        <p:sp>
          <p:nvSpPr>
            <p:cNvPr id="13" name="Rectangle 12"/>
            <p:cNvSpPr/>
            <p:nvPr userDrawn="1"/>
          </p:nvSpPr>
          <p:spPr>
            <a:xfrm>
              <a:off x="320675" y="233363"/>
              <a:ext cx="738187" cy="7381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4245"/>
              <a:endParaRPr lang="en-US" sz="2133">
                <a:solidFill>
                  <a:srgbClr val="FFFFFF"/>
                </a:solidFill>
              </a:endParaRPr>
            </a:p>
          </p:txBody>
        </p:sp>
        <p:sp>
          <p:nvSpPr>
            <p:cNvPr id="14" name="Freeform 6"/>
            <p:cNvSpPr>
              <a:spLocks noEditPoints="1"/>
            </p:cNvSpPr>
            <p:nvPr userDrawn="1"/>
          </p:nvSpPr>
          <p:spPr bwMode="auto">
            <a:xfrm>
              <a:off x="501721" y="449659"/>
              <a:ext cx="376095" cy="305594"/>
            </a:xfrm>
            <a:custGeom>
              <a:avLst/>
              <a:gdLst>
                <a:gd name="T0" fmla="*/ 3434 w 3985"/>
                <a:gd name="T1" fmla="*/ 329 h 3238"/>
                <a:gd name="T2" fmla="*/ 3089 w 3985"/>
                <a:gd name="T3" fmla="*/ 594 h 3238"/>
                <a:gd name="T4" fmla="*/ 2811 w 3985"/>
                <a:gd name="T5" fmla="*/ 944 h 3238"/>
                <a:gd name="T6" fmla="*/ 2666 w 3985"/>
                <a:gd name="T7" fmla="*/ 1309 h 3238"/>
                <a:gd name="T8" fmla="*/ 2654 w 3985"/>
                <a:gd name="T9" fmla="*/ 1612 h 3238"/>
                <a:gd name="T10" fmla="*/ 2749 w 3985"/>
                <a:gd name="T11" fmla="*/ 1718 h 3238"/>
                <a:gd name="T12" fmla="*/ 3018 w 3985"/>
                <a:gd name="T13" fmla="*/ 1608 h 3238"/>
                <a:gd name="T14" fmla="*/ 3313 w 3985"/>
                <a:gd name="T15" fmla="*/ 1605 h 3238"/>
                <a:gd name="T16" fmla="*/ 3580 w 3985"/>
                <a:gd name="T17" fmla="*/ 1693 h 3238"/>
                <a:gd name="T18" fmla="*/ 3799 w 3985"/>
                <a:gd name="T19" fmla="*/ 1868 h 3238"/>
                <a:gd name="T20" fmla="*/ 3939 w 3985"/>
                <a:gd name="T21" fmla="*/ 2112 h 3238"/>
                <a:gd name="T22" fmla="*/ 3985 w 3985"/>
                <a:gd name="T23" fmla="*/ 2417 h 3238"/>
                <a:gd name="T24" fmla="*/ 3938 w 3985"/>
                <a:gd name="T25" fmla="*/ 2705 h 3238"/>
                <a:gd name="T26" fmla="*/ 3796 w 3985"/>
                <a:gd name="T27" fmla="*/ 2949 h 3238"/>
                <a:gd name="T28" fmla="*/ 3575 w 3985"/>
                <a:gd name="T29" fmla="*/ 3134 h 3238"/>
                <a:gd name="T30" fmla="*/ 3311 w 3985"/>
                <a:gd name="T31" fmla="*/ 3227 h 3238"/>
                <a:gd name="T32" fmla="*/ 3004 w 3985"/>
                <a:gd name="T33" fmla="*/ 3227 h 3238"/>
                <a:gd name="T34" fmla="*/ 2725 w 3985"/>
                <a:gd name="T35" fmla="*/ 3137 h 3238"/>
                <a:gd name="T36" fmla="*/ 2498 w 3985"/>
                <a:gd name="T37" fmla="*/ 2955 h 3238"/>
                <a:gd name="T38" fmla="*/ 2317 w 3985"/>
                <a:gd name="T39" fmla="*/ 2671 h 3238"/>
                <a:gd name="T40" fmla="*/ 2208 w 3985"/>
                <a:gd name="T41" fmla="*/ 2303 h 3238"/>
                <a:gd name="T42" fmla="*/ 2187 w 3985"/>
                <a:gd name="T43" fmla="*/ 1855 h 3238"/>
                <a:gd name="T44" fmla="*/ 2266 w 3985"/>
                <a:gd name="T45" fmla="*/ 1370 h 3238"/>
                <a:gd name="T46" fmla="*/ 2451 w 3985"/>
                <a:gd name="T47" fmla="*/ 929 h 3238"/>
                <a:gd name="T48" fmla="*/ 2718 w 3985"/>
                <a:gd name="T49" fmla="*/ 561 h 3238"/>
                <a:gd name="T50" fmla="*/ 3068 w 3985"/>
                <a:gd name="T51" fmla="*/ 254 h 3238"/>
                <a:gd name="T52" fmla="*/ 3508 w 3985"/>
                <a:gd name="T53" fmla="*/ 0 h 3238"/>
                <a:gd name="T54" fmla="*/ 1250 w 3985"/>
                <a:gd name="T55" fmla="*/ 329 h 3238"/>
                <a:gd name="T56" fmla="*/ 905 w 3985"/>
                <a:gd name="T57" fmla="*/ 594 h 3238"/>
                <a:gd name="T58" fmla="*/ 627 w 3985"/>
                <a:gd name="T59" fmla="*/ 944 h 3238"/>
                <a:gd name="T60" fmla="*/ 482 w 3985"/>
                <a:gd name="T61" fmla="*/ 1309 h 3238"/>
                <a:gd name="T62" fmla="*/ 470 w 3985"/>
                <a:gd name="T63" fmla="*/ 1612 h 3238"/>
                <a:gd name="T64" fmla="*/ 564 w 3985"/>
                <a:gd name="T65" fmla="*/ 1718 h 3238"/>
                <a:gd name="T66" fmla="*/ 832 w 3985"/>
                <a:gd name="T67" fmla="*/ 1608 h 3238"/>
                <a:gd name="T68" fmla="*/ 1127 w 3985"/>
                <a:gd name="T69" fmla="*/ 1605 h 3238"/>
                <a:gd name="T70" fmla="*/ 1391 w 3985"/>
                <a:gd name="T71" fmla="*/ 1693 h 3238"/>
                <a:gd name="T72" fmla="*/ 1608 w 3985"/>
                <a:gd name="T73" fmla="*/ 1863 h 3238"/>
                <a:gd name="T74" fmla="*/ 1742 w 3985"/>
                <a:gd name="T75" fmla="*/ 2078 h 3238"/>
                <a:gd name="T76" fmla="*/ 1799 w 3985"/>
                <a:gd name="T77" fmla="*/ 2343 h 3238"/>
                <a:gd name="T78" fmla="*/ 1773 w 3985"/>
                <a:gd name="T79" fmla="*/ 2638 h 3238"/>
                <a:gd name="T80" fmla="*/ 1649 w 3985"/>
                <a:gd name="T81" fmla="*/ 2897 h 3238"/>
                <a:gd name="T82" fmla="*/ 1447 w 3985"/>
                <a:gd name="T83" fmla="*/ 3094 h 3238"/>
                <a:gd name="T84" fmla="*/ 1191 w 3985"/>
                <a:gd name="T85" fmla="*/ 3211 h 3238"/>
                <a:gd name="T86" fmla="*/ 897 w 3985"/>
                <a:gd name="T87" fmla="*/ 3236 h 3238"/>
                <a:gd name="T88" fmla="*/ 606 w 3985"/>
                <a:gd name="T89" fmla="*/ 3168 h 3238"/>
                <a:gd name="T90" fmla="*/ 366 w 3985"/>
                <a:gd name="T91" fmla="*/ 3010 h 3238"/>
                <a:gd name="T92" fmla="*/ 174 w 3985"/>
                <a:gd name="T93" fmla="*/ 2754 h 3238"/>
                <a:gd name="T94" fmla="*/ 43 w 3985"/>
                <a:gd name="T95" fmla="*/ 2402 h 3238"/>
                <a:gd name="T96" fmla="*/ 0 w 3985"/>
                <a:gd name="T97" fmla="*/ 1983 h 3238"/>
                <a:gd name="T98" fmla="*/ 53 w 3985"/>
                <a:gd name="T99" fmla="*/ 1488 h 3238"/>
                <a:gd name="T100" fmla="*/ 211 w 3985"/>
                <a:gd name="T101" fmla="*/ 1036 h 3238"/>
                <a:gd name="T102" fmla="*/ 460 w 3985"/>
                <a:gd name="T103" fmla="*/ 646 h 3238"/>
                <a:gd name="T104" fmla="*/ 789 w 3985"/>
                <a:gd name="T105" fmla="*/ 327 h 3238"/>
                <a:gd name="T106" fmla="*/ 1205 w 3985"/>
                <a:gd name="T107" fmla="*/ 58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85" h="3238">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544245"/>
              <a:endParaRPr lang="en-US" sz="2133">
                <a:solidFill>
                  <a:srgbClr val="3E4646"/>
                </a:solidFill>
              </a:endParaRPr>
            </a:p>
          </p:txBody>
        </p:sp>
      </p:grpSp>
      <p:sp>
        <p:nvSpPr>
          <p:cNvPr id="15" name="Text Placeholder 11"/>
          <p:cNvSpPr>
            <a:spLocks noGrp="1"/>
          </p:cNvSpPr>
          <p:nvPr>
            <p:ph type="body" sz="quarter" idx="44" hasCustomPrompt="1"/>
          </p:nvPr>
        </p:nvSpPr>
        <p:spPr>
          <a:xfrm>
            <a:off x="1487237" y="4045781"/>
            <a:ext cx="4382657" cy="1608441"/>
          </a:xfrm>
        </p:spPr>
        <p:txBody>
          <a:bodyPr wrap="square" anchor="t">
            <a:normAutofit/>
          </a:bodyPr>
          <a:lstStyle>
            <a:lvl1pPr marL="0" indent="0" algn="l">
              <a:lnSpc>
                <a:spcPct val="100000"/>
              </a:lnSpc>
              <a:spcBef>
                <a:spcPts val="0"/>
              </a:spcBef>
              <a:buNone/>
              <a:defRPr sz="2133" b="0" baseline="0">
                <a:solidFill>
                  <a:schemeClr val="tx2"/>
                </a:solidFill>
                <a:latin typeface="+mn-lt"/>
              </a:defRPr>
            </a:lvl1pPr>
          </a:lstStyle>
          <a:p>
            <a:pPr lvl="0"/>
            <a:r>
              <a:rPr lang="en-US"/>
              <a:t>Click to edit quote text</a:t>
            </a:r>
          </a:p>
        </p:txBody>
      </p:sp>
      <p:sp>
        <p:nvSpPr>
          <p:cNvPr id="16" name="Text Placeholder 11"/>
          <p:cNvSpPr>
            <a:spLocks noGrp="1"/>
          </p:cNvSpPr>
          <p:nvPr>
            <p:ph type="body" sz="quarter" idx="45" hasCustomPrompt="1"/>
          </p:nvPr>
        </p:nvSpPr>
        <p:spPr>
          <a:xfrm>
            <a:off x="1487237" y="5772215"/>
            <a:ext cx="4382657" cy="258532"/>
          </a:xfrm>
        </p:spPr>
        <p:txBody>
          <a:bodyPr wrap="square" anchor="t">
            <a:spAutoFit/>
          </a:bodyPr>
          <a:lstStyle>
            <a:lvl1pPr marL="0" indent="0" algn="l">
              <a:lnSpc>
                <a:spcPct val="90000"/>
              </a:lnSpc>
              <a:spcBef>
                <a:spcPts val="0"/>
              </a:spcBef>
              <a:buNone/>
              <a:defRPr sz="1867" b="1" baseline="0">
                <a:solidFill>
                  <a:schemeClr val="accent3"/>
                </a:solidFill>
                <a:latin typeface="+mj-lt"/>
              </a:defRPr>
            </a:lvl1pPr>
          </a:lstStyle>
          <a:p>
            <a:pPr lvl="0"/>
            <a:r>
              <a:rPr lang="en-US"/>
              <a:t>Name</a:t>
            </a:r>
          </a:p>
        </p:txBody>
      </p:sp>
      <p:grpSp>
        <p:nvGrpSpPr>
          <p:cNvPr id="17" name="Group 16"/>
          <p:cNvGrpSpPr/>
          <p:nvPr userDrawn="1"/>
        </p:nvGrpSpPr>
        <p:grpSpPr>
          <a:xfrm>
            <a:off x="6322107" y="1616965"/>
            <a:ext cx="824923" cy="824923"/>
            <a:chOff x="320675" y="233363"/>
            <a:chExt cx="738187" cy="738187"/>
          </a:xfrm>
        </p:grpSpPr>
        <p:sp>
          <p:nvSpPr>
            <p:cNvPr id="18" name="Rectangle 17"/>
            <p:cNvSpPr/>
            <p:nvPr userDrawn="1"/>
          </p:nvSpPr>
          <p:spPr>
            <a:xfrm>
              <a:off x="320675" y="233363"/>
              <a:ext cx="738187" cy="738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4245"/>
              <a:endParaRPr lang="en-US" sz="2133">
                <a:solidFill>
                  <a:srgbClr val="FFFFFF"/>
                </a:solidFill>
              </a:endParaRPr>
            </a:p>
          </p:txBody>
        </p:sp>
        <p:sp>
          <p:nvSpPr>
            <p:cNvPr id="19" name="Freeform 6"/>
            <p:cNvSpPr>
              <a:spLocks noEditPoints="1"/>
            </p:cNvSpPr>
            <p:nvPr userDrawn="1"/>
          </p:nvSpPr>
          <p:spPr bwMode="auto">
            <a:xfrm>
              <a:off x="501721" y="449659"/>
              <a:ext cx="376095" cy="305594"/>
            </a:xfrm>
            <a:custGeom>
              <a:avLst/>
              <a:gdLst>
                <a:gd name="T0" fmla="*/ 3434 w 3985"/>
                <a:gd name="T1" fmla="*/ 329 h 3238"/>
                <a:gd name="T2" fmla="*/ 3089 w 3985"/>
                <a:gd name="T3" fmla="*/ 594 h 3238"/>
                <a:gd name="T4" fmla="*/ 2811 w 3985"/>
                <a:gd name="T5" fmla="*/ 944 h 3238"/>
                <a:gd name="T6" fmla="*/ 2666 w 3985"/>
                <a:gd name="T7" fmla="*/ 1309 h 3238"/>
                <a:gd name="T8" fmla="*/ 2654 w 3985"/>
                <a:gd name="T9" fmla="*/ 1612 h 3238"/>
                <a:gd name="T10" fmla="*/ 2749 w 3985"/>
                <a:gd name="T11" fmla="*/ 1718 h 3238"/>
                <a:gd name="T12" fmla="*/ 3018 w 3985"/>
                <a:gd name="T13" fmla="*/ 1608 h 3238"/>
                <a:gd name="T14" fmla="*/ 3313 w 3985"/>
                <a:gd name="T15" fmla="*/ 1605 h 3238"/>
                <a:gd name="T16" fmla="*/ 3580 w 3985"/>
                <a:gd name="T17" fmla="*/ 1693 h 3238"/>
                <a:gd name="T18" fmla="*/ 3799 w 3985"/>
                <a:gd name="T19" fmla="*/ 1868 h 3238"/>
                <a:gd name="T20" fmla="*/ 3939 w 3985"/>
                <a:gd name="T21" fmla="*/ 2112 h 3238"/>
                <a:gd name="T22" fmla="*/ 3985 w 3985"/>
                <a:gd name="T23" fmla="*/ 2417 h 3238"/>
                <a:gd name="T24" fmla="*/ 3938 w 3985"/>
                <a:gd name="T25" fmla="*/ 2705 h 3238"/>
                <a:gd name="T26" fmla="*/ 3796 w 3985"/>
                <a:gd name="T27" fmla="*/ 2949 h 3238"/>
                <a:gd name="T28" fmla="*/ 3575 w 3985"/>
                <a:gd name="T29" fmla="*/ 3134 h 3238"/>
                <a:gd name="T30" fmla="*/ 3311 w 3985"/>
                <a:gd name="T31" fmla="*/ 3227 h 3238"/>
                <a:gd name="T32" fmla="*/ 3004 w 3985"/>
                <a:gd name="T33" fmla="*/ 3227 h 3238"/>
                <a:gd name="T34" fmla="*/ 2725 w 3985"/>
                <a:gd name="T35" fmla="*/ 3137 h 3238"/>
                <a:gd name="T36" fmla="*/ 2498 w 3985"/>
                <a:gd name="T37" fmla="*/ 2955 h 3238"/>
                <a:gd name="T38" fmla="*/ 2317 w 3985"/>
                <a:gd name="T39" fmla="*/ 2671 h 3238"/>
                <a:gd name="T40" fmla="*/ 2208 w 3985"/>
                <a:gd name="T41" fmla="*/ 2303 h 3238"/>
                <a:gd name="T42" fmla="*/ 2187 w 3985"/>
                <a:gd name="T43" fmla="*/ 1855 h 3238"/>
                <a:gd name="T44" fmla="*/ 2266 w 3985"/>
                <a:gd name="T45" fmla="*/ 1370 h 3238"/>
                <a:gd name="T46" fmla="*/ 2451 w 3985"/>
                <a:gd name="T47" fmla="*/ 929 h 3238"/>
                <a:gd name="T48" fmla="*/ 2718 w 3985"/>
                <a:gd name="T49" fmla="*/ 561 h 3238"/>
                <a:gd name="T50" fmla="*/ 3068 w 3985"/>
                <a:gd name="T51" fmla="*/ 254 h 3238"/>
                <a:gd name="T52" fmla="*/ 3508 w 3985"/>
                <a:gd name="T53" fmla="*/ 0 h 3238"/>
                <a:gd name="T54" fmla="*/ 1250 w 3985"/>
                <a:gd name="T55" fmla="*/ 329 h 3238"/>
                <a:gd name="T56" fmla="*/ 905 w 3985"/>
                <a:gd name="T57" fmla="*/ 594 h 3238"/>
                <a:gd name="T58" fmla="*/ 627 w 3985"/>
                <a:gd name="T59" fmla="*/ 944 h 3238"/>
                <a:gd name="T60" fmla="*/ 482 w 3985"/>
                <a:gd name="T61" fmla="*/ 1309 h 3238"/>
                <a:gd name="T62" fmla="*/ 470 w 3985"/>
                <a:gd name="T63" fmla="*/ 1612 h 3238"/>
                <a:gd name="T64" fmla="*/ 564 w 3985"/>
                <a:gd name="T65" fmla="*/ 1718 h 3238"/>
                <a:gd name="T66" fmla="*/ 832 w 3985"/>
                <a:gd name="T67" fmla="*/ 1608 h 3238"/>
                <a:gd name="T68" fmla="*/ 1127 w 3985"/>
                <a:gd name="T69" fmla="*/ 1605 h 3238"/>
                <a:gd name="T70" fmla="*/ 1391 w 3985"/>
                <a:gd name="T71" fmla="*/ 1693 h 3238"/>
                <a:gd name="T72" fmla="*/ 1608 w 3985"/>
                <a:gd name="T73" fmla="*/ 1863 h 3238"/>
                <a:gd name="T74" fmla="*/ 1742 w 3985"/>
                <a:gd name="T75" fmla="*/ 2078 h 3238"/>
                <a:gd name="T76" fmla="*/ 1799 w 3985"/>
                <a:gd name="T77" fmla="*/ 2343 h 3238"/>
                <a:gd name="T78" fmla="*/ 1773 w 3985"/>
                <a:gd name="T79" fmla="*/ 2638 h 3238"/>
                <a:gd name="T80" fmla="*/ 1649 w 3985"/>
                <a:gd name="T81" fmla="*/ 2897 h 3238"/>
                <a:gd name="T82" fmla="*/ 1447 w 3985"/>
                <a:gd name="T83" fmla="*/ 3094 h 3238"/>
                <a:gd name="T84" fmla="*/ 1191 w 3985"/>
                <a:gd name="T85" fmla="*/ 3211 h 3238"/>
                <a:gd name="T86" fmla="*/ 897 w 3985"/>
                <a:gd name="T87" fmla="*/ 3236 h 3238"/>
                <a:gd name="T88" fmla="*/ 606 w 3985"/>
                <a:gd name="T89" fmla="*/ 3168 h 3238"/>
                <a:gd name="T90" fmla="*/ 366 w 3985"/>
                <a:gd name="T91" fmla="*/ 3010 h 3238"/>
                <a:gd name="T92" fmla="*/ 174 w 3985"/>
                <a:gd name="T93" fmla="*/ 2754 h 3238"/>
                <a:gd name="T94" fmla="*/ 43 w 3985"/>
                <a:gd name="T95" fmla="*/ 2402 h 3238"/>
                <a:gd name="T96" fmla="*/ 0 w 3985"/>
                <a:gd name="T97" fmla="*/ 1983 h 3238"/>
                <a:gd name="T98" fmla="*/ 53 w 3985"/>
                <a:gd name="T99" fmla="*/ 1488 h 3238"/>
                <a:gd name="T100" fmla="*/ 211 w 3985"/>
                <a:gd name="T101" fmla="*/ 1036 h 3238"/>
                <a:gd name="T102" fmla="*/ 460 w 3985"/>
                <a:gd name="T103" fmla="*/ 646 h 3238"/>
                <a:gd name="T104" fmla="*/ 789 w 3985"/>
                <a:gd name="T105" fmla="*/ 327 h 3238"/>
                <a:gd name="T106" fmla="*/ 1205 w 3985"/>
                <a:gd name="T107" fmla="*/ 58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85" h="3238">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544245"/>
              <a:endParaRPr lang="en-US" sz="2133">
                <a:solidFill>
                  <a:srgbClr val="3E4646"/>
                </a:solidFill>
              </a:endParaRPr>
            </a:p>
          </p:txBody>
        </p:sp>
      </p:grpSp>
      <p:sp>
        <p:nvSpPr>
          <p:cNvPr id="20" name="Text Placeholder 11"/>
          <p:cNvSpPr>
            <a:spLocks noGrp="1"/>
          </p:cNvSpPr>
          <p:nvPr>
            <p:ph type="body" sz="quarter" idx="46" hasCustomPrompt="1"/>
          </p:nvPr>
        </p:nvSpPr>
        <p:spPr>
          <a:xfrm>
            <a:off x="7275373" y="1616966"/>
            <a:ext cx="4382657" cy="1608441"/>
          </a:xfrm>
        </p:spPr>
        <p:txBody>
          <a:bodyPr wrap="square" anchor="t">
            <a:normAutofit/>
          </a:bodyPr>
          <a:lstStyle>
            <a:lvl1pPr marL="0" indent="0" algn="l">
              <a:lnSpc>
                <a:spcPct val="100000"/>
              </a:lnSpc>
              <a:spcBef>
                <a:spcPts val="0"/>
              </a:spcBef>
              <a:buNone/>
              <a:defRPr sz="2133" b="0" baseline="0">
                <a:solidFill>
                  <a:schemeClr val="tx2"/>
                </a:solidFill>
                <a:latin typeface="+mn-lt"/>
              </a:defRPr>
            </a:lvl1pPr>
          </a:lstStyle>
          <a:p>
            <a:pPr lvl="0"/>
            <a:r>
              <a:rPr lang="en-US"/>
              <a:t>Click to edit quote text</a:t>
            </a:r>
          </a:p>
        </p:txBody>
      </p:sp>
      <p:sp>
        <p:nvSpPr>
          <p:cNvPr id="21" name="Text Placeholder 11"/>
          <p:cNvSpPr>
            <a:spLocks noGrp="1"/>
          </p:cNvSpPr>
          <p:nvPr>
            <p:ph type="body" sz="quarter" idx="47" hasCustomPrompt="1"/>
          </p:nvPr>
        </p:nvSpPr>
        <p:spPr>
          <a:xfrm>
            <a:off x="7275373" y="3343401"/>
            <a:ext cx="4382657" cy="258532"/>
          </a:xfrm>
        </p:spPr>
        <p:txBody>
          <a:bodyPr wrap="square" anchor="t">
            <a:spAutoFit/>
          </a:bodyPr>
          <a:lstStyle>
            <a:lvl1pPr marL="0" indent="0" algn="l">
              <a:lnSpc>
                <a:spcPct val="90000"/>
              </a:lnSpc>
              <a:spcBef>
                <a:spcPts val="0"/>
              </a:spcBef>
              <a:buNone/>
              <a:defRPr sz="1867" b="1" baseline="0">
                <a:solidFill>
                  <a:schemeClr val="accent2"/>
                </a:solidFill>
                <a:latin typeface="+mj-lt"/>
              </a:defRPr>
            </a:lvl1pPr>
          </a:lstStyle>
          <a:p>
            <a:pPr lvl="0"/>
            <a:r>
              <a:rPr lang="en-US"/>
              <a:t>Name</a:t>
            </a:r>
          </a:p>
        </p:txBody>
      </p:sp>
      <p:grpSp>
        <p:nvGrpSpPr>
          <p:cNvPr id="22" name="Group 21"/>
          <p:cNvGrpSpPr/>
          <p:nvPr userDrawn="1"/>
        </p:nvGrpSpPr>
        <p:grpSpPr>
          <a:xfrm>
            <a:off x="6315164" y="4045780"/>
            <a:ext cx="824923" cy="824923"/>
            <a:chOff x="320675" y="233363"/>
            <a:chExt cx="738187" cy="738187"/>
          </a:xfrm>
        </p:grpSpPr>
        <p:sp>
          <p:nvSpPr>
            <p:cNvPr id="23" name="Rectangle 22"/>
            <p:cNvSpPr/>
            <p:nvPr userDrawn="1"/>
          </p:nvSpPr>
          <p:spPr>
            <a:xfrm>
              <a:off x="320675" y="233363"/>
              <a:ext cx="738187" cy="7381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4245"/>
              <a:endParaRPr lang="en-US" sz="2133">
                <a:solidFill>
                  <a:srgbClr val="FFFFFF"/>
                </a:solidFill>
              </a:endParaRPr>
            </a:p>
          </p:txBody>
        </p:sp>
        <p:sp>
          <p:nvSpPr>
            <p:cNvPr id="24" name="Freeform 6"/>
            <p:cNvSpPr>
              <a:spLocks noEditPoints="1"/>
            </p:cNvSpPr>
            <p:nvPr userDrawn="1"/>
          </p:nvSpPr>
          <p:spPr bwMode="auto">
            <a:xfrm>
              <a:off x="501721" y="449659"/>
              <a:ext cx="376095" cy="305594"/>
            </a:xfrm>
            <a:custGeom>
              <a:avLst/>
              <a:gdLst>
                <a:gd name="T0" fmla="*/ 3434 w 3985"/>
                <a:gd name="T1" fmla="*/ 329 h 3238"/>
                <a:gd name="T2" fmla="*/ 3089 w 3985"/>
                <a:gd name="T3" fmla="*/ 594 h 3238"/>
                <a:gd name="T4" fmla="*/ 2811 w 3985"/>
                <a:gd name="T5" fmla="*/ 944 h 3238"/>
                <a:gd name="T6" fmla="*/ 2666 w 3985"/>
                <a:gd name="T7" fmla="*/ 1309 h 3238"/>
                <a:gd name="T8" fmla="*/ 2654 w 3985"/>
                <a:gd name="T9" fmla="*/ 1612 h 3238"/>
                <a:gd name="T10" fmla="*/ 2749 w 3985"/>
                <a:gd name="T11" fmla="*/ 1718 h 3238"/>
                <a:gd name="T12" fmla="*/ 3018 w 3985"/>
                <a:gd name="T13" fmla="*/ 1608 h 3238"/>
                <a:gd name="T14" fmla="*/ 3313 w 3985"/>
                <a:gd name="T15" fmla="*/ 1605 h 3238"/>
                <a:gd name="T16" fmla="*/ 3580 w 3985"/>
                <a:gd name="T17" fmla="*/ 1693 h 3238"/>
                <a:gd name="T18" fmla="*/ 3799 w 3985"/>
                <a:gd name="T19" fmla="*/ 1868 h 3238"/>
                <a:gd name="T20" fmla="*/ 3939 w 3985"/>
                <a:gd name="T21" fmla="*/ 2112 h 3238"/>
                <a:gd name="T22" fmla="*/ 3985 w 3985"/>
                <a:gd name="T23" fmla="*/ 2417 h 3238"/>
                <a:gd name="T24" fmla="*/ 3938 w 3985"/>
                <a:gd name="T25" fmla="*/ 2705 h 3238"/>
                <a:gd name="T26" fmla="*/ 3796 w 3985"/>
                <a:gd name="T27" fmla="*/ 2949 h 3238"/>
                <a:gd name="T28" fmla="*/ 3575 w 3985"/>
                <a:gd name="T29" fmla="*/ 3134 h 3238"/>
                <a:gd name="T30" fmla="*/ 3311 w 3985"/>
                <a:gd name="T31" fmla="*/ 3227 h 3238"/>
                <a:gd name="T32" fmla="*/ 3004 w 3985"/>
                <a:gd name="T33" fmla="*/ 3227 h 3238"/>
                <a:gd name="T34" fmla="*/ 2725 w 3985"/>
                <a:gd name="T35" fmla="*/ 3137 h 3238"/>
                <a:gd name="T36" fmla="*/ 2498 w 3985"/>
                <a:gd name="T37" fmla="*/ 2955 h 3238"/>
                <a:gd name="T38" fmla="*/ 2317 w 3985"/>
                <a:gd name="T39" fmla="*/ 2671 h 3238"/>
                <a:gd name="T40" fmla="*/ 2208 w 3985"/>
                <a:gd name="T41" fmla="*/ 2303 h 3238"/>
                <a:gd name="T42" fmla="*/ 2187 w 3985"/>
                <a:gd name="T43" fmla="*/ 1855 h 3238"/>
                <a:gd name="T44" fmla="*/ 2266 w 3985"/>
                <a:gd name="T45" fmla="*/ 1370 h 3238"/>
                <a:gd name="T46" fmla="*/ 2451 w 3985"/>
                <a:gd name="T47" fmla="*/ 929 h 3238"/>
                <a:gd name="T48" fmla="*/ 2718 w 3985"/>
                <a:gd name="T49" fmla="*/ 561 h 3238"/>
                <a:gd name="T50" fmla="*/ 3068 w 3985"/>
                <a:gd name="T51" fmla="*/ 254 h 3238"/>
                <a:gd name="T52" fmla="*/ 3508 w 3985"/>
                <a:gd name="T53" fmla="*/ 0 h 3238"/>
                <a:gd name="T54" fmla="*/ 1250 w 3985"/>
                <a:gd name="T55" fmla="*/ 329 h 3238"/>
                <a:gd name="T56" fmla="*/ 905 w 3985"/>
                <a:gd name="T57" fmla="*/ 594 h 3238"/>
                <a:gd name="T58" fmla="*/ 627 w 3985"/>
                <a:gd name="T59" fmla="*/ 944 h 3238"/>
                <a:gd name="T60" fmla="*/ 482 w 3985"/>
                <a:gd name="T61" fmla="*/ 1309 h 3238"/>
                <a:gd name="T62" fmla="*/ 470 w 3985"/>
                <a:gd name="T63" fmla="*/ 1612 h 3238"/>
                <a:gd name="T64" fmla="*/ 564 w 3985"/>
                <a:gd name="T65" fmla="*/ 1718 h 3238"/>
                <a:gd name="T66" fmla="*/ 832 w 3985"/>
                <a:gd name="T67" fmla="*/ 1608 h 3238"/>
                <a:gd name="T68" fmla="*/ 1127 w 3985"/>
                <a:gd name="T69" fmla="*/ 1605 h 3238"/>
                <a:gd name="T70" fmla="*/ 1391 w 3985"/>
                <a:gd name="T71" fmla="*/ 1693 h 3238"/>
                <a:gd name="T72" fmla="*/ 1608 w 3985"/>
                <a:gd name="T73" fmla="*/ 1863 h 3238"/>
                <a:gd name="T74" fmla="*/ 1742 w 3985"/>
                <a:gd name="T75" fmla="*/ 2078 h 3238"/>
                <a:gd name="T76" fmla="*/ 1799 w 3985"/>
                <a:gd name="T77" fmla="*/ 2343 h 3238"/>
                <a:gd name="T78" fmla="*/ 1773 w 3985"/>
                <a:gd name="T79" fmla="*/ 2638 h 3238"/>
                <a:gd name="T80" fmla="*/ 1649 w 3985"/>
                <a:gd name="T81" fmla="*/ 2897 h 3238"/>
                <a:gd name="T82" fmla="*/ 1447 w 3985"/>
                <a:gd name="T83" fmla="*/ 3094 h 3238"/>
                <a:gd name="T84" fmla="*/ 1191 w 3985"/>
                <a:gd name="T85" fmla="*/ 3211 h 3238"/>
                <a:gd name="T86" fmla="*/ 897 w 3985"/>
                <a:gd name="T87" fmla="*/ 3236 h 3238"/>
                <a:gd name="T88" fmla="*/ 606 w 3985"/>
                <a:gd name="T89" fmla="*/ 3168 h 3238"/>
                <a:gd name="T90" fmla="*/ 366 w 3985"/>
                <a:gd name="T91" fmla="*/ 3010 h 3238"/>
                <a:gd name="T92" fmla="*/ 174 w 3985"/>
                <a:gd name="T93" fmla="*/ 2754 h 3238"/>
                <a:gd name="T94" fmla="*/ 43 w 3985"/>
                <a:gd name="T95" fmla="*/ 2402 h 3238"/>
                <a:gd name="T96" fmla="*/ 0 w 3985"/>
                <a:gd name="T97" fmla="*/ 1983 h 3238"/>
                <a:gd name="T98" fmla="*/ 53 w 3985"/>
                <a:gd name="T99" fmla="*/ 1488 h 3238"/>
                <a:gd name="T100" fmla="*/ 211 w 3985"/>
                <a:gd name="T101" fmla="*/ 1036 h 3238"/>
                <a:gd name="T102" fmla="*/ 460 w 3985"/>
                <a:gd name="T103" fmla="*/ 646 h 3238"/>
                <a:gd name="T104" fmla="*/ 789 w 3985"/>
                <a:gd name="T105" fmla="*/ 327 h 3238"/>
                <a:gd name="T106" fmla="*/ 1205 w 3985"/>
                <a:gd name="T107" fmla="*/ 58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85" h="3238">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544245"/>
              <a:endParaRPr lang="en-US" sz="2133">
                <a:solidFill>
                  <a:srgbClr val="3E4646"/>
                </a:solidFill>
              </a:endParaRPr>
            </a:p>
          </p:txBody>
        </p:sp>
      </p:grpSp>
      <p:sp>
        <p:nvSpPr>
          <p:cNvPr id="25" name="Text Placeholder 11"/>
          <p:cNvSpPr>
            <a:spLocks noGrp="1"/>
          </p:cNvSpPr>
          <p:nvPr>
            <p:ph type="body" sz="quarter" idx="48" hasCustomPrompt="1"/>
          </p:nvPr>
        </p:nvSpPr>
        <p:spPr>
          <a:xfrm>
            <a:off x="7268430" y="4045781"/>
            <a:ext cx="4382657" cy="1608441"/>
          </a:xfrm>
        </p:spPr>
        <p:txBody>
          <a:bodyPr wrap="square" anchor="t">
            <a:normAutofit/>
          </a:bodyPr>
          <a:lstStyle>
            <a:lvl1pPr marL="0" indent="0" algn="l">
              <a:lnSpc>
                <a:spcPct val="100000"/>
              </a:lnSpc>
              <a:spcBef>
                <a:spcPts val="0"/>
              </a:spcBef>
              <a:buNone/>
              <a:defRPr sz="2133" b="0" baseline="0">
                <a:solidFill>
                  <a:schemeClr val="tx2"/>
                </a:solidFill>
                <a:latin typeface="+mn-lt"/>
              </a:defRPr>
            </a:lvl1pPr>
          </a:lstStyle>
          <a:p>
            <a:pPr lvl="0"/>
            <a:r>
              <a:rPr lang="en-US"/>
              <a:t>Click to edit quote text</a:t>
            </a:r>
          </a:p>
        </p:txBody>
      </p:sp>
      <p:sp>
        <p:nvSpPr>
          <p:cNvPr id="26" name="Text Placeholder 11"/>
          <p:cNvSpPr>
            <a:spLocks noGrp="1"/>
          </p:cNvSpPr>
          <p:nvPr>
            <p:ph type="body" sz="quarter" idx="49" hasCustomPrompt="1"/>
          </p:nvPr>
        </p:nvSpPr>
        <p:spPr>
          <a:xfrm>
            <a:off x="7268430" y="5772215"/>
            <a:ext cx="4382657" cy="258532"/>
          </a:xfrm>
        </p:spPr>
        <p:txBody>
          <a:bodyPr wrap="square" anchor="t">
            <a:spAutoFit/>
          </a:bodyPr>
          <a:lstStyle>
            <a:lvl1pPr marL="0" indent="0" algn="l">
              <a:lnSpc>
                <a:spcPct val="90000"/>
              </a:lnSpc>
              <a:spcBef>
                <a:spcPts val="0"/>
              </a:spcBef>
              <a:buNone/>
              <a:defRPr sz="1867" b="1" baseline="0">
                <a:solidFill>
                  <a:schemeClr val="accent4">
                    <a:lumMod val="75000"/>
                  </a:schemeClr>
                </a:solidFill>
                <a:latin typeface="+mj-lt"/>
              </a:defRPr>
            </a:lvl1pPr>
          </a:lstStyle>
          <a:p>
            <a:pPr lvl="0"/>
            <a:r>
              <a:rPr lang="en-US"/>
              <a:t>Name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7533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imple - Long Agenda">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1D39C12-0AA1-4072-9899-4F019AE7642A}" type="slidenum">
              <a:rPr lang="en-US" smtClean="0"/>
              <a:t>‹#›</a:t>
            </a:fld>
            <a:endParaRPr lang="en-US"/>
          </a:p>
        </p:txBody>
      </p:sp>
      <p:sp>
        <p:nvSpPr>
          <p:cNvPr id="4" name="Text Placeholder 11"/>
          <p:cNvSpPr>
            <a:spLocks noGrp="1"/>
          </p:cNvSpPr>
          <p:nvPr>
            <p:ph type="body" sz="quarter" idx="10" hasCustomPrompt="1"/>
          </p:nvPr>
        </p:nvSpPr>
        <p:spPr>
          <a:xfrm>
            <a:off x="1374106" y="1714149"/>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6" name="Text Placeholder 11"/>
          <p:cNvSpPr>
            <a:spLocks noGrp="1"/>
          </p:cNvSpPr>
          <p:nvPr>
            <p:ph type="body" sz="quarter" idx="13" hasCustomPrompt="1"/>
          </p:nvPr>
        </p:nvSpPr>
        <p:spPr>
          <a:xfrm>
            <a:off x="540914" y="1596032"/>
            <a:ext cx="568629" cy="568629"/>
          </a:xfrm>
          <a:prstGeom prst="rect">
            <a:avLst/>
          </a:prstGeom>
          <a:solidFill>
            <a:schemeClr val="accent1"/>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7" name="Text Placeholder 11"/>
          <p:cNvSpPr>
            <a:spLocks noGrp="1"/>
          </p:cNvSpPr>
          <p:nvPr>
            <p:ph type="body" sz="quarter" idx="14" hasCustomPrompt="1"/>
          </p:nvPr>
        </p:nvSpPr>
        <p:spPr>
          <a:xfrm>
            <a:off x="1374106" y="2640713"/>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8" name="Text Placeholder 11"/>
          <p:cNvSpPr>
            <a:spLocks noGrp="1"/>
          </p:cNvSpPr>
          <p:nvPr>
            <p:ph type="body" sz="quarter" idx="15" hasCustomPrompt="1"/>
          </p:nvPr>
        </p:nvSpPr>
        <p:spPr>
          <a:xfrm>
            <a:off x="540914" y="2522596"/>
            <a:ext cx="568629" cy="568629"/>
          </a:xfrm>
          <a:prstGeom prst="rect">
            <a:avLst/>
          </a:prstGeom>
          <a:solidFill>
            <a:schemeClr val="accent2"/>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9" name="Text Placeholder 11"/>
          <p:cNvSpPr>
            <a:spLocks noGrp="1"/>
          </p:cNvSpPr>
          <p:nvPr>
            <p:ph type="body" sz="quarter" idx="16" hasCustomPrompt="1"/>
          </p:nvPr>
        </p:nvSpPr>
        <p:spPr>
          <a:xfrm>
            <a:off x="540914" y="3449160"/>
            <a:ext cx="568629" cy="568629"/>
          </a:xfrm>
          <a:prstGeom prst="rect">
            <a:avLst/>
          </a:prstGeom>
          <a:solidFill>
            <a:schemeClr val="accent3"/>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10" name="Text Placeholder 11"/>
          <p:cNvSpPr>
            <a:spLocks noGrp="1"/>
          </p:cNvSpPr>
          <p:nvPr>
            <p:ph type="body" sz="quarter" idx="17" hasCustomPrompt="1"/>
          </p:nvPr>
        </p:nvSpPr>
        <p:spPr>
          <a:xfrm>
            <a:off x="540914" y="4375724"/>
            <a:ext cx="568629" cy="568629"/>
          </a:xfrm>
          <a:prstGeom prst="rect">
            <a:avLst/>
          </a:prstGeom>
          <a:solidFill>
            <a:schemeClr val="accent4"/>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11" name="Text Placeholder 11"/>
          <p:cNvSpPr>
            <a:spLocks noGrp="1"/>
          </p:cNvSpPr>
          <p:nvPr>
            <p:ph type="body" sz="quarter" idx="18" hasCustomPrompt="1"/>
          </p:nvPr>
        </p:nvSpPr>
        <p:spPr>
          <a:xfrm>
            <a:off x="540914" y="5302287"/>
            <a:ext cx="568629" cy="568629"/>
          </a:xfrm>
          <a:prstGeom prst="rect">
            <a:avLst/>
          </a:prstGeom>
          <a:solidFill>
            <a:schemeClr val="accent5"/>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12" name="Text Placeholder 11"/>
          <p:cNvSpPr>
            <a:spLocks noGrp="1"/>
          </p:cNvSpPr>
          <p:nvPr>
            <p:ph type="body" sz="quarter" idx="19" hasCustomPrompt="1"/>
          </p:nvPr>
        </p:nvSpPr>
        <p:spPr>
          <a:xfrm>
            <a:off x="1374106" y="3567276"/>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13" name="Text Placeholder 11"/>
          <p:cNvSpPr>
            <a:spLocks noGrp="1"/>
          </p:cNvSpPr>
          <p:nvPr>
            <p:ph type="body" sz="quarter" idx="20" hasCustomPrompt="1"/>
          </p:nvPr>
        </p:nvSpPr>
        <p:spPr>
          <a:xfrm>
            <a:off x="1374106" y="4493841"/>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14" name="Text Placeholder 11"/>
          <p:cNvSpPr>
            <a:spLocks noGrp="1"/>
          </p:cNvSpPr>
          <p:nvPr>
            <p:ph type="body" sz="quarter" idx="21" hasCustomPrompt="1"/>
          </p:nvPr>
        </p:nvSpPr>
        <p:spPr>
          <a:xfrm>
            <a:off x="1374106" y="5420403"/>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15" name="Text Placeholder 11"/>
          <p:cNvSpPr>
            <a:spLocks noGrp="1"/>
          </p:cNvSpPr>
          <p:nvPr>
            <p:ph type="body" sz="quarter" idx="22" hasCustomPrompt="1"/>
          </p:nvPr>
        </p:nvSpPr>
        <p:spPr>
          <a:xfrm>
            <a:off x="7459015" y="1714149"/>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16" name="Text Placeholder 11"/>
          <p:cNvSpPr>
            <a:spLocks noGrp="1"/>
          </p:cNvSpPr>
          <p:nvPr>
            <p:ph type="body" sz="quarter" idx="23" hasCustomPrompt="1"/>
          </p:nvPr>
        </p:nvSpPr>
        <p:spPr>
          <a:xfrm>
            <a:off x="6625823" y="1596032"/>
            <a:ext cx="568629" cy="568629"/>
          </a:xfrm>
          <a:prstGeom prst="rect">
            <a:avLst/>
          </a:prstGeom>
          <a:solidFill>
            <a:schemeClr val="accent1"/>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17" name="Text Placeholder 11"/>
          <p:cNvSpPr>
            <a:spLocks noGrp="1"/>
          </p:cNvSpPr>
          <p:nvPr>
            <p:ph type="body" sz="quarter" idx="24" hasCustomPrompt="1"/>
          </p:nvPr>
        </p:nvSpPr>
        <p:spPr>
          <a:xfrm>
            <a:off x="7459015" y="2640713"/>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18" name="Text Placeholder 11"/>
          <p:cNvSpPr>
            <a:spLocks noGrp="1"/>
          </p:cNvSpPr>
          <p:nvPr>
            <p:ph type="body" sz="quarter" idx="25" hasCustomPrompt="1"/>
          </p:nvPr>
        </p:nvSpPr>
        <p:spPr>
          <a:xfrm>
            <a:off x="6625823" y="2522596"/>
            <a:ext cx="568629" cy="568629"/>
          </a:xfrm>
          <a:prstGeom prst="rect">
            <a:avLst/>
          </a:prstGeom>
          <a:solidFill>
            <a:schemeClr val="accent2"/>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19" name="Text Placeholder 11"/>
          <p:cNvSpPr>
            <a:spLocks noGrp="1"/>
          </p:cNvSpPr>
          <p:nvPr>
            <p:ph type="body" sz="quarter" idx="26" hasCustomPrompt="1"/>
          </p:nvPr>
        </p:nvSpPr>
        <p:spPr>
          <a:xfrm>
            <a:off x="6625823" y="3449160"/>
            <a:ext cx="568629" cy="568629"/>
          </a:xfrm>
          <a:prstGeom prst="rect">
            <a:avLst/>
          </a:prstGeom>
          <a:solidFill>
            <a:schemeClr val="accent3"/>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20" name="Text Placeholder 11"/>
          <p:cNvSpPr>
            <a:spLocks noGrp="1"/>
          </p:cNvSpPr>
          <p:nvPr>
            <p:ph type="body" sz="quarter" idx="27" hasCustomPrompt="1"/>
          </p:nvPr>
        </p:nvSpPr>
        <p:spPr>
          <a:xfrm>
            <a:off x="6625823" y="4375724"/>
            <a:ext cx="568629" cy="568629"/>
          </a:xfrm>
          <a:prstGeom prst="rect">
            <a:avLst/>
          </a:prstGeom>
          <a:solidFill>
            <a:schemeClr val="accent4"/>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21" name="Text Placeholder 11"/>
          <p:cNvSpPr>
            <a:spLocks noGrp="1"/>
          </p:cNvSpPr>
          <p:nvPr>
            <p:ph type="body" sz="quarter" idx="28" hasCustomPrompt="1"/>
          </p:nvPr>
        </p:nvSpPr>
        <p:spPr>
          <a:xfrm>
            <a:off x="6625823" y="5302287"/>
            <a:ext cx="568629" cy="568629"/>
          </a:xfrm>
          <a:prstGeom prst="rect">
            <a:avLst/>
          </a:prstGeom>
          <a:solidFill>
            <a:schemeClr val="accent5"/>
          </a:solidFill>
          <a:ln w="19050">
            <a:noFill/>
          </a:ln>
        </p:spPr>
        <p:txBody>
          <a:bodyPr wrap="none" anchor="ctr">
            <a:noAutofit/>
          </a:bodyPr>
          <a:lstStyle>
            <a:lvl1pPr marL="0" indent="0" algn="ctr">
              <a:spcBef>
                <a:spcPts val="0"/>
              </a:spcBef>
              <a:buNone/>
              <a:defRPr sz="2400" b="0" baseline="0">
                <a:solidFill>
                  <a:schemeClr val="bg1"/>
                </a:solidFill>
                <a:latin typeface="+mj-lt"/>
              </a:defRPr>
            </a:lvl1pPr>
          </a:lstStyle>
          <a:p>
            <a:pPr lvl="0"/>
            <a:r>
              <a:rPr lang="en-US"/>
              <a:t>#</a:t>
            </a:r>
          </a:p>
        </p:txBody>
      </p:sp>
      <p:sp>
        <p:nvSpPr>
          <p:cNvPr id="22" name="Text Placeholder 11"/>
          <p:cNvSpPr>
            <a:spLocks noGrp="1"/>
          </p:cNvSpPr>
          <p:nvPr>
            <p:ph type="body" sz="quarter" idx="29" hasCustomPrompt="1"/>
          </p:nvPr>
        </p:nvSpPr>
        <p:spPr>
          <a:xfrm>
            <a:off x="7459015" y="3567276"/>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23" name="Text Placeholder 11"/>
          <p:cNvSpPr>
            <a:spLocks noGrp="1"/>
          </p:cNvSpPr>
          <p:nvPr>
            <p:ph type="body" sz="quarter" idx="30" hasCustomPrompt="1"/>
          </p:nvPr>
        </p:nvSpPr>
        <p:spPr>
          <a:xfrm>
            <a:off x="7459015" y="4493841"/>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24" name="Text Placeholder 11"/>
          <p:cNvSpPr>
            <a:spLocks noGrp="1"/>
          </p:cNvSpPr>
          <p:nvPr>
            <p:ph type="body" sz="quarter" idx="31" hasCustomPrompt="1"/>
          </p:nvPr>
        </p:nvSpPr>
        <p:spPr>
          <a:xfrm>
            <a:off x="7459015" y="5420403"/>
            <a:ext cx="4133332" cy="332399"/>
          </a:xfrm>
        </p:spPr>
        <p:txBody>
          <a:bodyPr wrap="square" anchor="ctr">
            <a:spAutoFit/>
          </a:bodyPr>
          <a:lstStyle>
            <a:lvl1pPr marL="0" indent="0" algn="l">
              <a:lnSpc>
                <a:spcPct val="90000"/>
              </a:lnSpc>
              <a:spcBef>
                <a:spcPts val="0"/>
              </a:spcBef>
              <a:buNone/>
              <a:defRPr sz="2400" b="0" baseline="0">
                <a:solidFill>
                  <a:schemeClr val="tx2"/>
                </a:solidFill>
                <a:latin typeface="+mn-lt"/>
              </a:defRPr>
            </a:lvl1pPr>
          </a:lstStyle>
          <a:p>
            <a:pPr lvl="0"/>
            <a:r>
              <a:rPr lang="en-US"/>
              <a:t>Click to edit text</a:t>
            </a:r>
          </a:p>
        </p:txBody>
      </p:sp>
      <p:sp>
        <p:nvSpPr>
          <p:cNvPr id="25" name="Title 1">
            <a:extLst>
              <a:ext uri="{FF2B5EF4-FFF2-40B4-BE49-F238E27FC236}">
                <a16:creationId xmlns:a16="http://schemas.microsoft.com/office/drawing/2014/main" id="{731AB015-1897-4FF9-9C43-36CB62C21B8A}"/>
              </a:ext>
            </a:extLst>
          </p:cNvPr>
          <p:cNvSpPr>
            <a:spLocks noGrp="1"/>
          </p:cNvSpPr>
          <p:nvPr>
            <p:ph type="title"/>
          </p:nvPr>
        </p:nvSpPr>
        <p:spPr>
          <a:xfrm>
            <a:off x="540913" y="213137"/>
            <a:ext cx="11101777" cy="784115"/>
          </a:xfrm>
        </p:spPr>
        <p:txBody>
          <a:bodyPr vert="horz" wrap="square" lIns="0" tIns="45720" rIns="0" bIns="0" rtlCol="0" anchor="b">
            <a:normAutofit/>
          </a:bodyPr>
          <a:lstStyle>
            <a:lvl1pPr>
              <a:defRPr lang="en-US" dirty="0">
                <a:solidFill>
                  <a:schemeClr val="accent1"/>
                </a:solidFill>
              </a:defRPr>
            </a:lvl1pPr>
          </a:lstStyle>
          <a:p>
            <a:pPr marL="0" lvl="0"/>
            <a:r>
              <a:rPr lang="en-US"/>
              <a:t>Click to edit Master title style</a:t>
            </a:r>
          </a:p>
        </p:txBody>
      </p:sp>
      <p:pic>
        <p:nvPicPr>
          <p:cNvPr id="26" name="Picture 25">
            <a:extLst>
              <a:ext uri="{FF2B5EF4-FFF2-40B4-BE49-F238E27FC236}">
                <a16:creationId xmlns:a16="http://schemas.microsoft.com/office/drawing/2014/main" id="{41F1F04C-4A56-4678-A3D0-AA2BB8A002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
        <p:nvSpPr>
          <p:cNvPr id="27" name="TextBox 26">
            <a:extLst>
              <a:ext uri="{FF2B5EF4-FFF2-40B4-BE49-F238E27FC236}">
                <a16:creationId xmlns:a16="http://schemas.microsoft.com/office/drawing/2014/main" id="{142CE3E8-6BB6-4A61-BC1F-C227C0E0D073}"/>
              </a:ext>
            </a:extLst>
          </p:cNvPr>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cxnSp>
        <p:nvCxnSpPr>
          <p:cNvPr id="28" name="Straight Connector 27">
            <a:extLst>
              <a:ext uri="{FF2B5EF4-FFF2-40B4-BE49-F238E27FC236}">
                <a16:creationId xmlns:a16="http://schemas.microsoft.com/office/drawing/2014/main" id="{06264243-BB23-4519-BF4B-F649B4B7282B}"/>
              </a:ext>
            </a:extLst>
          </p:cNvPr>
          <p:cNvCxnSpPr>
            <a:cxnSpLocks/>
          </p:cNvCxnSpPr>
          <p:nvPr userDrawn="1"/>
        </p:nvCxnSpPr>
        <p:spPr>
          <a:xfrm flipH="1">
            <a:off x="540914" y="1118960"/>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4801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imple - Alternate Agenda">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1D39C12-0AA1-4072-9899-4F019AE7642A}" type="slidenum">
              <a:rPr lang="en-US" smtClean="0"/>
              <a:t>‹#›</a:t>
            </a:fld>
            <a:endParaRPr lang="en-US"/>
          </a:p>
        </p:txBody>
      </p:sp>
      <p:sp>
        <p:nvSpPr>
          <p:cNvPr id="4" name="Text Placeholder 11"/>
          <p:cNvSpPr>
            <a:spLocks noGrp="1"/>
          </p:cNvSpPr>
          <p:nvPr>
            <p:ph type="body" sz="quarter" idx="13" hasCustomPrompt="1"/>
          </p:nvPr>
        </p:nvSpPr>
        <p:spPr>
          <a:xfrm>
            <a:off x="540914" y="1990009"/>
            <a:ext cx="1901737" cy="1901737"/>
          </a:xfrm>
          <a:prstGeom prst="ellipse">
            <a:avLst/>
          </a:prstGeom>
          <a:solidFill>
            <a:schemeClr val="accent1"/>
          </a:solidFill>
          <a:ln w="19050">
            <a:noFill/>
          </a:ln>
        </p:spPr>
        <p:txBody>
          <a:bodyPr wrap="none" anchor="ctr">
            <a:noAutofit/>
          </a:bodyPr>
          <a:lstStyle>
            <a:lvl1pPr marL="0" indent="0" algn="ctr">
              <a:spcBef>
                <a:spcPts val="0"/>
              </a:spcBef>
              <a:buNone/>
              <a:defRPr sz="8000" b="0" baseline="0">
                <a:solidFill>
                  <a:schemeClr val="bg1"/>
                </a:solidFill>
                <a:latin typeface="+mj-lt"/>
              </a:defRPr>
            </a:lvl1pPr>
          </a:lstStyle>
          <a:p>
            <a:pPr lvl="0"/>
            <a:r>
              <a:rPr lang="en-US"/>
              <a:t>#</a:t>
            </a:r>
          </a:p>
        </p:txBody>
      </p:sp>
      <p:sp>
        <p:nvSpPr>
          <p:cNvPr id="6" name="Text Placeholder 11"/>
          <p:cNvSpPr>
            <a:spLocks noGrp="1"/>
          </p:cNvSpPr>
          <p:nvPr>
            <p:ph type="body" sz="quarter" idx="10" hasCustomPrompt="1"/>
          </p:nvPr>
        </p:nvSpPr>
        <p:spPr>
          <a:xfrm>
            <a:off x="540914" y="4262137"/>
            <a:ext cx="1918817" cy="1269992"/>
          </a:xfrm>
        </p:spPr>
        <p:txBody>
          <a:bodyPr wrap="square" anchor="t">
            <a:noAutofit/>
          </a:bodyPr>
          <a:lstStyle>
            <a:lvl1pPr marL="0" indent="0" algn="ctr">
              <a:lnSpc>
                <a:spcPct val="100000"/>
              </a:lnSpc>
              <a:spcBef>
                <a:spcPts val="0"/>
              </a:spcBef>
              <a:buNone/>
              <a:defRPr sz="2133" b="0" baseline="0">
                <a:solidFill>
                  <a:schemeClr val="tx2"/>
                </a:solidFill>
                <a:latin typeface="+mn-lt"/>
              </a:defRPr>
            </a:lvl1pPr>
          </a:lstStyle>
          <a:p>
            <a:pPr lvl="0"/>
            <a:r>
              <a:rPr lang="en-US"/>
              <a:t>Click to edit text</a:t>
            </a:r>
          </a:p>
        </p:txBody>
      </p:sp>
      <p:sp>
        <p:nvSpPr>
          <p:cNvPr id="11" name="Text Placeholder 11"/>
          <p:cNvSpPr>
            <a:spLocks noGrp="1"/>
          </p:cNvSpPr>
          <p:nvPr>
            <p:ph type="body" sz="quarter" idx="14" hasCustomPrompt="1"/>
          </p:nvPr>
        </p:nvSpPr>
        <p:spPr>
          <a:xfrm>
            <a:off x="2838753" y="1990009"/>
            <a:ext cx="1901737" cy="1901737"/>
          </a:xfrm>
          <a:prstGeom prst="ellipse">
            <a:avLst/>
          </a:prstGeom>
          <a:solidFill>
            <a:schemeClr val="accent2"/>
          </a:solidFill>
          <a:ln w="19050">
            <a:noFill/>
          </a:ln>
        </p:spPr>
        <p:txBody>
          <a:bodyPr wrap="none" anchor="ctr">
            <a:noAutofit/>
          </a:bodyPr>
          <a:lstStyle>
            <a:lvl1pPr marL="0" indent="0" algn="ctr">
              <a:spcBef>
                <a:spcPts val="0"/>
              </a:spcBef>
              <a:buNone/>
              <a:defRPr sz="8000" b="0" baseline="0">
                <a:solidFill>
                  <a:schemeClr val="bg1"/>
                </a:solidFill>
                <a:latin typeface="+mj-lt"/>
              </a:defRPr>
            </a:lvl1pPr>
          </a:lstStyle>
          <a:p>
            <a:pPr lvl="0"/>
            <a:r>
              <a:rPr lang="en-US"/>
              <a:t>#</a:t>
            </a:r>
          </a:p>
        </p:txBody>
      </p:sp>
      <p:sp>
        <p:nvSpPr>
          <p:cNvPr id="12" name="Text Placeholder 11"/>
          <p:cNvSpPr>
            <a:spLocks noGrp="1"/>
          </p:cNvSpPr>
          <p:nvPr>
            <p:ph type="body" sz="quarter" idx="15" hasCustomPrompt="1"/>
          </p:nvPr>
        </p:nvSpPr>
        <p:spPr>
          <a:xfrm>
            <a:off x="2838753" y="4262137"/>
            <a:ext cx="1918817" cy="1269992"/>
          </a:xfrm>
        </p:spPr>
        <p:txBody>
          <a:bodyPr wrap="square" anchor="t">
            <a:noAutofit/>
          </a:bodyPr>
          <a:lstStyle>
            <a:lvl1pPr marL="0" indent="0" algn="ctr">
              <a:lnSpc>
                <a:spcPct val="100000"/>
              </a:lnSpc>
              <a:spcBef>
                <a:spcPts val="0"/>
              </a:spcBef>
              <a:buNone/>
              <a:defRPr sz="2133" b="0" baseline="0">
                <a:solidFill>
                  <a:schemeClr val="tx2"/>
                </a:solidFill>
                <a:latin typeface="+mn-lt"/>
              </a:defRPr>
            </a:lvl1pPr>
          </a:lstStyle>
          <a:p>
            <a:pPr lvl="0"/>
            <a:r>
              <a:rPr lang="en-US"/>
              <a:t>Click to edit text</a:t>
            </a:r>
          </a:p>
        </p:txBody>
      </p:sp>
      <p:sp>
        <p:nvSpPr>
          <p:cNvPr id="14" name="Text Placeholder 11"/>
          <p:cNvSpPr>
            <a:spLocks noGrp="1"/>
          </p:cNvSpPr>
          <p:nvPr>
            <p:ph type="body" sz="quarter" idx="16" hasCustomPrompt="1"/>
          </p:nvPr>
        </p:nvSpPr>
        <p:spPr>
          <a:xfrm>
            <a:off x="5136592" y="1990009"/>
            <a:ext cx="1901737" cy="1901737"/>
          </a:xfrm>
          <a:prstGeom prst="ellipse">
            <a:avLst/>
          </a:prstGeom>
          <a:solidFill>
            <a:schemeClr val="accent3"/>
          </a:solidFill>
          <a:ln w="19050">
            <a:noFill/>
          </a:ln>
        </p:spPr>
        <p:txBody>
          <a:bodyPr wrap="none" anchor="ctr">
            <a:noAutofit/>
          </a:bodyPr>
          <a:lstStyle>
            <a:lvl1pPr marL="0" indent="0" algn="ctr">
              <a:spcBef>
                <a:spcPts val="0"/>
              </a:spcBef>
              <a:buNone/>
              <a:defRPr sz="8000" b="0" baseline="0">
                <a:solidFill>
                  <a:schemeClr val="bg1"/>
                </a:solidFill>
                <a:latin typeface="+mj-lt"/>
              </a:defRPr>
            </a:lvl1pPr>
          </a:lstStyle>
          <a:p>
            <a:pPr lvl="0"/>
            <a:r>
              <a:rPr lang="en-US"/>
              <a:t>#</a:t>
            </a:r>
          </a:p>
        </p:txBody>
      </p:sp>
      <p:sp>
        <p:nvSpPr>
          <p:cNvPr id="15" name="Text Placeholder 11"/>
          <p:cNvSpPr>
            <a:spLocks noGrp="1"/>
          </p:cNvSpPr>
          <p:nvPr>
            <p:ph type="body" sz="quarter" idx="17" hasCustomPrompt="1"/>
          </p:nvPr>
        </p:nvSpPr>
        <p:spPr>
          <a:xfrm>
            <a:off x="5136592" y="4262137"/>
            <a:ext cx="1918817" cy="1269992"/>
          </a:xfrm>
        </p:spPr>
        <p:txBody>
          <a:bodyPr wrap="square" anchor="t">
            <a:noAutofit/>
          </a:bodyPr>
          <a:lstStyle>
            <a:lvl1pPr marL="0" indent="0" algn="ctr">
              <a:lnSpc>
                <a:spcPct val="100000"/>
              </a:lnSpc>
              <a:spcBef>
                <a:spcPts val="0"/>
              </a:spcBef>
              <a:buNone/>
              <a:defRPr sz="2133" b="0" baseline="0">
                <a:solidFill>
                  <a:schemeClr val="tx2"/>
                </a:solidFill>
                <a:latin typeface="+mn-lt"/>
              </a:defRPr>
            </a:lvl1pPr>
          </a:lstStyle>
          <a:p>
            <a:pPr lvl="0"/>
            <a:r>
              <a:rPr lang="en-US"/>
              <a:t>Click to edit text</a:t>
            </a:r>
          </a:p>
        </p:txBody>
      </p:sp>
      <p:sp>
        <p:nvSpPr>
          <p:cNvPr id="17" name="Text Placeholder 11"/>
          <p:cNvSpPr>
            <a:spLocks noGrp="1"/>
          </p:cNvSpPr>
          <p:nvPr>
            <p:ph type="body" sz="quarter" idx="18" hasCustomPrompt="1"/>
          </p:nvPr>
        </p:nvSpPr>
        <p:spPr>
          <a:xfrm>
            <a:off x="7434430" y="1990009"/>
            <a:ext cx="1901737" cy="1901737"/>
          </a:xfrm>
          <a:prstGeom prst="ellipse">
            <a:avLst/>
          </a:prstGeom>
          <a:solidFill>
            <a:schemeClr val="accent4"/>
          </a:solidFill>
          <a:ln w="19050">
            <a:noFill/>
          </a:ln>
        </p:spPr>
        <p:txBody>
          <a:bodyPr wrap="none" anchor="ctr">
            <a:noAutofit/>
          </a:bodyPr>
          <a:lstStyle>
            <a:lvl1pPr marL="0" indent="0" algn="ctr">
              <a:spcBef>
                <a:spcPts val="0"/>
              </a:spcBef>
              <a:buNone/>
              <a:defRPr sz="8000" b="0" baseline="0">
                <a:solidFill>
                  <a:schemeClr val="bg1"/>
                </a:solidFill>
                <a:latin typeface="+mj-lt"/>
              </a:defRPr>
            </a:lvl1pPr>
          </a:lstStyle>
          <a:p>
            <a:pPr lvl="0"/>
            <a:r>
              <a:rPr lang="en-US"/>
              <a:t>#</a:t>
            </a:r>
          </a:p>
        </p:txBody>
      </p:sp>
      <p:sp>
        <p:nvSpPr>
          <p:cNvPr id="18" name="Text Placeholder 11"/>
          <p:cNvSpPr>
            <a:spLocks noGrp="1"/>
          </p:cNvSpPr>
          <p:nvPr>
            <p:ph type="body" sz="quarter" idx="19" hasCustomPrompt="1"/>
          </p:nvPr>
        </p:nvSpPr>
        <p:spPr>
          <a:xfrm>
            <a:off x="7434430" y="4262137"/>
            <a:ext cx="1918817" cy="1269992"/>
          </a:xfrm>
        </p:spPr>
        <p:txBody>
          <a:bodyPr wrap="square" anchor="t">
            <a:noAutofit/>
          </a:bodyPr>
          <a:lstStyle>
            <a:lvl1pPr marL="0" indent="0" algn="ctr">
              <a:lnSpc>
                <a:spcPct val="100000"/>
              </a:lnSpc>
              <a:spcBef>
                <a:spcPts val="0"/>
              </a:spcBef>
              <a:buNone/>
              <a:defRPr sz="2133" b="0" baseline="0">
                <a:solidFill>
                  <a:schemeClr val="tx2"/>
                </a:solidFill>
                <a:latin typeface="+mn-lt"/>
              </a:defRPr>
            </a:lvl1pPr>
          </a:lstStyle>
          <a:p>
            <a:pPr lvl="0"/>
            <a:r>
              <a:rPr lang="en-US"/>
              <a:t>Click to edit text</a:t>
            </a:r>
          </a:p>
        </p:txBody>
      </p:sp>
      <p:sp>
        <p:nvSpPr>
          <p:cNvPr id="20" name="Text Placeholder 11"/>
          <p:cNvSpPr>
            <a:spLocks noGrp="1"/>
          </p:cNvSpPr>
          <p:nvPr>
            <p:ph type="body" sz="quarter" idx="20" hasCustomPrompt="1"/>
          </p:nvPr>
        </p:nvSpPr>
        <p:spPr>
          <a:xfrm>
            <a:off x="9732270" y="1990009"/>
            <a:ext cx="1901737" cy="1901737"/>
          </a:xfrm>
          <a:prstGeom prst="ellipse">
            <a:avLst/>
          </a:prstGeom>
          <a:solidFill>
            <a:schemeClr val="accent5"/>
          </a:solidFill>
          <a:ln w="19050">
            <a:noFill/>
          </a:ln>
        </p:spPr>
        <p:txBody>
          <a:bodyPr wrap="none" anchor="ctr">
            <a:noAutofit/>
          </a:bodyPr>
          <a:lstStyle>
            <a:lvl1pPr marL="0" indent="0" algn="ctr">
              <a:spcBef>
                <a:spcPts val="0"/>
              </a:spcBef>
              <a:buNone/>
              <a:defRPr sz="8000" b="0" baseline="0">
                <a:solidFill>
                  <a:schemeClr val="bg1"/>
                </a:solidFill>
                <a:latin typeface="+mj-lt"/>
              </a:defRPr>
            </a:lvl1pPr>
          </a:lstStyle>
          <a:p>
            <a:pPr lvl="0"/>
            <a:r>
              <a:rPr lang="en-US"/>
              <a:t>#</a:t>
            </a:r>
          </a:p>
        </p:txBody>
      </p:sp>
      <p:sp>
        <p:nvSpPr>
          <p:cNvPr id="21" name="Text Placeholder 11"/>
          <p:cNvSpPr>
            <a:spLocks noGrp="1"/>
          </p:cNvSpPr>
          <p:nvPr>
            <p:ph type="body" sz="quarter" idx="21" hasCustomPrompt="1"/>
          </p:nvPr>
        </p:nvSpPr>
        <p:spPr>
          <a:xfrm>
            <a:off x="9732270" y="4262137"/>
            <a:ext cx="1918817" cy="1269992"/>
          </a:xfrm>
        </p:spPr>
        <p:txBody>
          <a:bodyPr wrap="square" anchor="t">
            <a:noAutofit/>
          </a:bodyPr>
          <a:lstStyle>
            <a:lvl1pPr marL="0" indent="0" algn="ctr">
              <a:lnSpc>
                <a:spcPct val="100000"/>
              </a:lnSpc>
              <a:spcBef>
                <a:spcPts val="0"/>
              </a:spcBef>
              <a:buNone/>
              <a:defRPr sz="2133" b="0" baseline="0">
                <a:solidFill>
                  <a:schemeClr val="tx2"/>
                </a:solidFill>
                <a:latin typeface="+mn-lt"/>
              </a:defRPr>
            </a:lvl1pPr>
          </a:lstStyle>
          <a:p>
            <a:pPr lvl="0"/>
            <a:r>
              <a:rPr lang="en-US"/>
              <a:t>Click to edit text</a:t>
            </a:r>
          </a:p>
        </p:txBody>
      </p:sp>
      <p:sp>
        <p:nvSpPr>
          <p:cNvPr id="16" name="Title 2">
            <a:extLst>
              <a:ext uri="{FF2B5EF4-FFF2-40B4-BE49-F238E27FC236}">
                <a16:creationId xmlns:a16="http://schemas.microsoft.com/office/drawing/2014/main" id="{4B655073-0141-46CC-86B8-DAD1F77AF5FE}"/>
              </a:ext>
            </a:extLst>
          </p:cNvPr>
          <p:cNvSpPr>
            <a:spLocks noGrp="1"/>
          </p:cNvSpPr>
          <p:nvPr>
            <p:ph type="title"/>
          </p:nvPr>
        </p:nvSpPr>
        <p:spPr>
          <a:xfrm>
            <a:off x="540914" y="213137"/>
            <a:ext cx="11110173" cy="784115"/>
          </a:xfrm>
        </p:spPr>
        <p:txBody>
          <a:bodyPr vert="horz" wrap="square" lIns="0" tIns="45720" rIns="0" bIns="0" rtlCol="0" anchor="b">
            <a:normAutofit/>
          </a:bodyPr>
          <a:lstStyle>
            <a:lvl1pPr>
              <a:defRPr lang="en-US" dirty="0">
                <a:solidFill>
                  <a:schemeClr val="accent1"/>
                </a:solidFill>
              </a:defRPr>
            </a:lvl1pPr>
          </a:lstStyle>
          <a:p>
            <a:pPr marL="0" lvl="0"/>
            <a:r>
              <a:rPr lang="en-US"/>
              <a:t>Click to edit Master title style</a:t>
            </a:r>
          </a:p>
        </p:txBody>
      </p:sp>
      <p:cxnSp>
        <p:nvCxnSpPr>
          <p:cNvPr id="19" name="Straight Connector 18">
            <a:extLst>
              <a:ext uri="{FF2B5EF4-FFF2-40B4-BE49-F238E27FC236}">
                <a16:creationId xmlns:a16="http://schemas.microsoft.com/office/drawing/2014/main" id="{BF682542-8D83-4839-BF40-83DB426FB8E1}"/>
              </a:ext>
            </a:extLst>
          </p:cNvPr>
          <p:cNvCxnSpPr>
            <a:cxnSpLocks/>
          </p:cNvCxnSpPr>
          <p:nvPr userDrawn="1"/>
        </p:nvCxnSpPr>
        <p:spPr>
          <a:xfrm flipH="1">
            <a:off x="540914" y="1118960"/>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F60AB63-B501-4A5E-9B74-ED65902809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
        <p:nvSpPr>
          <p:cNvPr id="23" name="TextBox 22">
            <a:extLst>
              <a:ext uri="{FF2B5EF4-FFF2-40B4-BE49-F238E27FC236}">
                <a16:creationId xmlns:a16="http://schemas.microsoft.com/office/drawing/2014/main" id="{8776FB72-7388-49A3-8978-32D805308AFF}"/>
              </a:ext>
            </a:extLst>
          </p:cNvPr>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spTree>
    <p:extLst>
      <p:ext uri="{BB962C8B-B14F-4D97-AF65-F5344CB8AC3E}">
        <p14:creationId xmlns:p14="http://schemas.microsoft.com/office/powerpoint/2010/main" val="135803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197C188-0B2F-4339-84DC-98BC022D0E21}" type="datetimeFigureOut">
              <a:rPr lang="en-US" smtClean="0"/>
              <a:t>11/3/2021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52C823A-45D2-418C-AB13-7E2DA437BE52}" type="slidenum">
              <a:rPr lang="en-US" smtClean="0"/>
              <a:t>‹#›</a:t>
            </a:fld>
            <a:endParaRPr lang="en-US"/>
          </a:p>
        </p:txBody>
      </p:sp>
    </p:spTree>
    <p:extLst>
      <p:ext uri="{BB962C8B-B14F-4D97-AF65-F5344CB8AC3E}">
        <p14:creationId xmlns:p14="http://schemas.microsoft.com/office/powerpoint/2010/main" val="1846488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Simple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913" y="213137"/>
            <a:ext cx="11101777" cy="784115"/>
          </a:xfrm>
        </p:spPr>
        <p:txBody>
          <a:bodyPr vert="horz" wrap="square" lIns="0" tIns="45720" rIns="0" bIns="0" rtlCol="0" anchor="b">
            <a:normAutofit/>
          </a:bodyPr>
          <a:lstStyle>
            <a:lvl1pPr>
              <a:defRPr lang="en-US" dirty="0">
                <a:solidFill>
                  <a:schemeClr val="accent1"/>
                </a:solidFill>
              </a:defRPr>
            </a:lvl1pPr>
          </a:lstStyle>
          <a:p>
            <a:pPr marL="0" lvl="0"/>
            <a:r>
              <a:rPr lang="en-US"/>
              <a:t>Click to edit Master title style</a:t>
            </a:r>
          </a:p>
        </p:txBody>
      </p:sp>
      <p:sp>
        <p:nvSpPr>
          <p:cNvPr id="5" name="Slide Number Placeholder 4"/>
          <p:cNvSpPr>
            <a:spLocks noGrp="1"/>
          </p:cNvSpPr>
          <p:nvPr>
            <p:ph type="sldNum" sz="quarter" idx="12"/>
          </p:nvPr>
        </p:nvSpPr>
        <p:spPr/>
        <p:txBody>
          <a:bodyPr/>
          <a:lstStyle/>
          <a:p>
            <a:fld id="{21D39C12-0AA1-4072-9899-4F019AE7642A}"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
        <p:nvSpPr>
          <p:cNvPr id="7" name="TextBox 6"/>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cxnSp>
        <p:nvCxnSpPr>
          <p:cNvPr id="8" name="Straight Connector 7">
            <a:extLst>
              <a:ext uri="{FF2B5EF4-FFF2-40B4-BE49-F238E27FC236}">
                <a16:creationId xmlns:a16="http://schemas.microsoft.com/office/drawing/2014/main" id="{F6A41D5B-71B4-422C-B180-A2E3A9F2A21E}"/>
              </a:ext>
            </a:extLst>
          </p:cNvPr>
          <p:cNvCxnSpPr>
            <a:cxnSpLocks/>
          </p:cNvCxnSpPr>
          <p:nvPr userDrawn="1"/>
        </p:nvCxnSpPr>
        <p:spPr>
          <a:xfrm flipH="1">
            <a:off x="540914" y="1118960"/>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590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imple - 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7" name="Text Placeholder 11"/>
          <p:cNvSpPr>
            <a:spLocks noGrp="1"/>
          </p:cNvSpPr>
          <p:nvPr>
            <p:ph type="body" sz="quarter" idx="10" hasCustomPrompt="1"/>
          </p:nvPr>
        </p:nvSpPr>
        <p:spPr>
          <a:xfrm>
            <a:off x="540914" y="1393871"/>
            <a:ext cx="11110172" cy="328295"/>
          </a:xfrm>
        </p:spPr>
        <p:txBody>
          <a:bodyPr wrap="square">
            <a:spAutoFit/>
          </a:bodyPr>
          <a:lstStyle>
            <a:lvl1pPr marL="0" indent="0" algn="l">
              <a:spcBef>
                <a:spcPts val="0"/>
              </a:spcBef>
              <a:buNone/>
              <a:defRPr sz="2133" b="1" baseline="0">
                <a:solidFill>
                  <a:schemeClr val="accent1"/>
                </a:solidFill>
                <a:latin typeface="+mj-lt"/>
              </a:defRPr>
            </a:lvl1pPr>
          </a:lstStyle>
          <a:p>
            <a:pPr lvl="0"/>
            <a:r>
              <a:rPr lang="en-US"/>
              <a:t>Click to edit Subtitle</a:t>
            </a:r>
          </a:p>
        </p:txBody>
      </p:sp>
      <p:sp>
        <p:nvSpPr>
          <p:cNvPr id="3" name="Title 2"/>
          <p:cNvSpPr>
            <a:spLocks noGrp="1"/>
          </p:cNvSpPr>
          <p:nvPr>
            <p:ph type="title"/>
          </p:nvPr>
        </p:nvSpPr>
        <p:spPr>
          <a:xfrm>
            <a:off x="540914" y="213137"/>
            <a:ext cx="11110173" cy="784115"/>
          </a:xfrm>
        </p:spPr>
        <p:txBody>
          <a:bodyPr vert="horz" wrap="square" lIns="0" tIns="45720" rIns="0" bIns="0" rtlCol="0" anchor="b">
            <a:normAutofit/>
          </a:bodyPr>
          <a:lstStyle>
            <a:lvl1pPr>
              <a:defRPr lang="en-US" dirty="0">
                <a:solidFill>
                  <a:schemeClr val="accent1"/>
                </a:solidFill>
              </a:defRPr>
            </a:lvl1pPr>
          </a:lstStyle>
          <a:p>
            <a:pPr marL="0" lvl="0"/>
            <a:r>
              <a:rPr lang="en-US"/>
              <a:t>Click to edit Master title style</a:t>
            </a:r>
          </a:p>
        </p:txBody>
      </p:sp>
      <p:cxnSp>
        <p:nvCxnSpPr>
          <p:cNvPr id="5" name="Straight Connector 4">
            <a:extLst>
              <a:ext uri="{FF2B5EF4-FFF2-40B4-BE49-F238E27FC236}">
                <a16:creationId xmlns:a16="http://schemas.microsoft.com/office/drawing/2014/main" id="{15C6A82D-9D34-4F86-966C-72B7D6CBCF98}"/>
              </a:ext>
            </a:extLst>
          </p:cNvPr>
          <p:cNvCxnSpPr>
            <a:cxnSpLocks/>
          </p:cNvCxnSpPr>
          <p:nvPr userDrawn="1"/>
        </p:nvCxnSpPr>
        <p:spPr>
          <a:xfrm flipH="1">
            <a:off x="540914" y="1118960"/>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8C19EB8-6684-4FEA-B6D8-A2600793B0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
        <p:nvSpPr>
          <p:cNvPr id="9" name="TextBox 8">
            <a:extLst>
              <a:ext uri="{FF2B5EF4-FFF2-40B4-BE49-F238E27FC236}">
                <a16:creationId xmlns:a16="http://schemas.microsoft.com/office/drawing/2014/main" id="{3F6718F4-7460-49FD-888D-23E85140CDDB}"/>
              </a:ext>
            </a:extLst>
          </p:cNvPr>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spTree>
    <p:extLst>
      <p:ext uri="{BB962C8B-B14F-4D97-AF65-F5344CB8AC3E}">
        <p14:creationId xmlns:p14="http://schemas.microsoft.com/office/powerpoint/2010/main" val="4032090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imple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7" name="Title 2">
            <a:extLst>
              <a:ext uri="{FF2B5EF4-FFF2-40B4-BE49-F238E27FC236}">
                <a16:creationId xmlns:a16="http://schemas.microsoft.com/office/drawing/2014/main" id="{7E78B300-2BAB-43B1-82F1-C33E5A5EC0EF}"/>
              </a:ext>
            </a:extLst>
          </p:cNvPr>
          <p:cNvSpPr>
            <a:spLocks noGrp="1"/>
          </p:cNvSpPr>
          <p:nvPr>
            <p:ph type="title"/>
          </p:nvPr>
        </p:nvSpPr>
        <p:spPr>
          <a:xfrm>
            <a:off x="540914" y="213137"/>
            <a:ext cx="11110173" cy="784115"/>
          </a:xfrm>
        </p:spPr>
        <p:txBody>
          <a:bodyPr vert="horz" wrap="square" lIns="0" tIns="45720" rIns="0" bIns="0" rtlCol="0" anchor="b">
            <a:normAutofit/>
          </a:bodyPr>
          <a:lstStyle>
            <a:lvl1pPr>
              <a:defRPr lang="en-US" dirty="0">
                <a:solidFill>
                  <a:schemeClr val="accent1"/>
                </a:solidFill>
              </a:defRPr>
            </a:lvl1pPr>
          </a:lstStyle>
          <a:p>
            <a:pPr marL="0" lvl="0"/>
            <a:r>
              <a:rPr lang="en-US"/>
              <a:t>Click to edit Master title style</a:t>
            </a:r>
          </a:p>
        </p:txBody>
      </p:sp>
      <p:cxnSp>
        <p:nvCxnSpPr>
          <p:cNvPr id="8" name="Straight Connector 7">
            <a:extLst>
              <a:ext uri="{FF2B5EF4-FFF2-40B4-BE49-F238E27FC236}">
                <a16:creationId xmlns:a16="http://schemas.microsoft.com/office/drawing/2014/main" id="{8708EA9B-F3EB-41CF-9E89-6645F50E3FFC}"/>
              </a:ext>
            </a:extLst>
          </p:cNvPr>
          <p:cNvCxnSpPr>
            <a:cxnSpLocks/>
          </p:cNvCxnSpPr>
          <p:nvPr userDrawn="1"/>
        </p:nvCxnSpPr>
        <p:spPr>
          <a:xfrm flipH="1">
            <a:off x="540914" y="1118960"/>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8E7B669-4021-4465-BB72-D9A2B70BD1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
        <p:nvSpPr>
          <p:cNvPr id="10" name="TextBox 9">
            <a:extLst>
              <a:ext uri="{FF2B5EF4-FFF2-40B4-BE49-F238E27FC236}">
                <a16:creationId xmlns:a16="http://schemas.microsoft.com/office/drawing/2014/main" id="{4E5C84EE-3EB3-4973-9CCE-7F4DE29A0D23}"/>
              </a:ext>
            </a:extLst>
          </p:cNvPr>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spTree>
    <p:extLst>
      <p:ext uri="{BB962C8B-B14F-4D97-AF65-F5344CB8AC3E}">
        <p14:creationId xmlns:p14="http://schemas.microsoft.com/office/powerpoint/2010/main" val="2827807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imple - Title + Sub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8" name="Content Placeholder 2"/>
          <p:cNvSpPr>
            <a:spLocks noGrp="1"/>
          </p:cNvSpPr>
          <p:nvPr>
            <p:ph idx="1"/>
          </p:nvPr>
        </p:nvSpPr>
        <p:spPr>
          <a:xfrm>
            <a:off x="540914" y="1820215"/>
            <a:ext cx="11110173" cy="4318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a:extLst>
              <a:ext uri="{FF2B5EF4-FFF2-40B4-BE49-F238E27FC236}">
                <a16:creationId xmlns:a16="http://schemas.microsoft.com/office/drawing/2014/main" id="{CFE970C6-F5DD-4EEE-A317-1BA3139229B9}"/>
              </a:ext>
            </a:extLst>
          </p:cNvPr>
          <p:cNvSpPr>
            <a:spLocks noGrp="1"/>
          </p:cNvSpPr>
          <p:nvPr>
            <p:ph type="body" sz="quarter" idx="10" hasCustomPrompt="1"/>
          </p:nvPr>
        </p:nvSpPr>
        <p:spPr>
          <a:xfrm>
            <a:off x="540914" y="1393871"/>
            <a:ext cx="11110172" cy="328295"/>
          </a:xfrm>
        </p:spPr>
        <p:txBody>
          <a:bodyPr wrap="square">
            <a:spAutoFit/>
          </a:bodyPr>
          <a:lstStyle>
            <a:lvl1pPr marL="0" indent="0" algn="l">
              <a:spcBef>
                <a:spcPts val="0"/>
              </a:spcBef>
              <a:buNone/>
              <a:defRPr sz="2133" b="1" baseline="0">
                <a:solidFill>
                  <a:schemeClr val="accent1"/>
                </a:solidFill>
                <a:latin typeface="+mj-lt"/>
              </a:defRPr>
            </a:lvl1pPr>
          </a:lstStyle>
          <a:p>
            <a:pPr lvl="0"/>
            <a:r>
              <a:rPr lang="en-US"/>
              <a:t>Click to edit Subtitle</a:t>
            </a:r>
          </a:p>
        </p:txBody>
      </p:sp>
      <p:sp>
        <p:nvSpPr>
          <p:cNvPr id="9" name="Title 2">
            <a:extLst>
              <a:ext uri="{FF2B5EF4-FFF2-40B4-BE49-F238E27FC236}">
                <a16:creationId xmlns:a16="http://schemas.microsoft.com/office/drawing/2014/main" id="{5C3457C9-0775-4299-B5F1-D45551E289F3}"/>
              </a:ext>
            </a:extLst>
          </p:cNvPr>
          <p:cNvSpPr>
            <a:spLocks noGrp="1"/>
          </p:cNvSpPr>
          <p:nvPr>
            <p:ph type="title"/>
          </p:nvPr>
        </p:nvSpPr>
        <p:spPr>
          <a:xfrm>
            <a:off x="540914" y="213137"/>
            <a:ext cx="11110173" cy="784115"/>
          </a:xfrm>
        </p:spPr>
        <p:txBody>
          <a:bodyPr vert="horz" wrap="square" lIns="0" tIns="45720" rIns="0" bIns="0" rtlCol="0" anchor="b">
            <a:normAutofit/>
          </a:bodyPr>
          <a:lstStyle>
            <a:lvl1pPr>
              <a:defRPr lang="en-US" dirty="0">
                <a:solidFill>
                  <a:schemeClr val="accent1"/>
                </a:solidFill>
              </a:defRPr>
            </a:lvl1pPr>
          </a:lstStyle>
          <a:p>
            <a:pPr marL="0" lvl="0"/>
            <a:r>
              <a:rPr lang="en-US"/>
              <a:t>Click to edit Master title style</a:t>
            </a:r>
          </a:p>
        </p:txBody>
      </p:sp>
      <p:cxnSp>
        <p:nvCxnSpPr>
          <p:cNvPr id="10" name="Straight Connector 9">
            <a:extLst>
              <a:ext uri="{FF2B5EF4-FFF2-40B4-BE49-F238E27FC236}">
                <a16:creationId xmlns:a16="http://schemas.microsoft.com/office/drawing/2014/main" id="{D247B80F-1270-4000-A162-59C50229B0F7}"/>
              </a:ext>
            </a:extLst>
          </p:cNvPr>
          <p:cNvCxnSpPr>
            <a:cxnSpLocks/>
          </p:cNvCxnSpPr>
          <p:nvPr userDrawn="1"/>
        </p:nvCxnSpPr>
        <p:spPr>
          <a:xfrm flipH="1">
            <a:off x="540914" y="1118960"/>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7524743-AA07-43FE-9801-9CDD6DB506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
        <p:nvSpPr>
          <p:cNvPr id="12" name="TextBox 11">
            <a:extLst>
              <a:ext uri="{FF2B5EF4-FFF2-40B4-BE49-F238E27FC236}">
                <a16:creationId xmlns:a16="http://schemas.microsoft.com/office/drawing/2014/main" id="{6A5AE2F4-22AE-4D2D-82AE-F89E4E147E78}"/>
              </a:ext>
            </a:extLst>
          </p:cNvPr>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spTree>
    <p:extLst>
      <p:ext uri="{BB962C8B-B14F-4D97-AF65-F5344CB8AC3E}">
        <p14:creationId xmlns:p14="http://schemas.microsoft.com/office/powerpoint/2010/main" val="3899806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imple -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913" y="2197995"/>
            <a:ext cx="5271752" cy="3940935"/>
          </a:xfrm>
        </p:spPr>
        <p:txBody>
          <a:bodyPr>
            <a:normAutofit/>
          </a:bodyPr>
          <a:lstStyle>
            <a:lvl1pPr>
              <a:defRPr sz="2133"/>
            </a:lvl1pPr>
            <a:lvl2pPr>
              <a:defRPr sz="1467"/>
            </a:lvl2pPr>
            <a:lvl3pPr>
              <a:defRPr sz="1333"/>
            </a:lvl3pPr>
            <a:lvl4pPr>
              <a:defRPr sz="933"/>
            </a:lvl4pPr>
            <a:lvl5pPr>
              <a:defRPr sz="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5" name="Text Placeholder 11"/>
          <p:cNvSpPr>
            <a:spLocks noGrp="1"/>
          </p:cNvSpPr>
          <p:nvPr>
            <p:ph type="body" sz="quarter" idx="10" hasCustomPrompt="1"/>
          </p:nvPr>
        </p:nvSpPr>
        <p:spPr>
          <a:xfrm>
            <a:off x="540915" y="1684844"/>
            <a:ext cx="5271752" cy="328231"/>
          </a:xfrm>
        </p:spPr>
        <p:txBody>
          <a:bodyPr vert="horz" wrap="square" lIns="0" tIns="0" rIns="0" bIns="0" rtlCol="0" anchor="b">
            <a:spAutoFit/>
          </a:bodyPr>
          <a:lstStyle>
            <a:lvl1pPr marL="385224" indent="-385224">
              <a:buNone/>
              <a:defRPr lang="en-US" sz="2133" b="1" baseline="0" dirty="0" smtClean="0">
                <a:solidFill>
                  <a:schemeClr val="accent1"/>
                </a:solidFill>
                <a:latin typeface="+mj-lt"/>
              </a:defRPr>
            </a:lvl1pPr>
          </a:lstStyle>
          <a:p>
            <a:pPr marL="0" lvl="0" indent="0">
              <a:spcBef>
                <a:spcPts val="0"/>
              </a:spcBef>
            </a:pPr>
            <a:r>
              <a:rPr lang="en-US"/>
              <a:t>Click to edit Column Title</a:t>
            </a:r>
          </a:p>
        </p:txBody>
      </p:sp>
      <p:sp>
        <p:nvSpPr>
          <p:cNvPr id="7" name="Content Placeholder 2"/>
          <p:cNvSpPr>
            <a:spLocks noGrp="1"/>
          </p:cNvSpPr>
          <p:nvPr>
            <p:ph idx="13"/>
          </p:nvPr>
        </p:nvSpPr>
        <p:spPr>
          <a:xfrm>
            <a:off x="6379335" y="2197995"/>
            <a:ext cx="5271752" cy="3940935"/>
          </a:xfrm>
        </p:spPr>
        <p:txBody>
          <a:bodyPr>
            <a:normAutofit/>
          </a:bodyPr>
          <a:lstStyle>
            <a:lvl1pPr>
              <a:defRPr sz="2133"/>
            </a:lvl1pPr>
            <a:lvl2pPr>
              <a:defRPr sz="1467"/>
            </a:lvl2pPr>
            <a:lvl3pPr>
              <a:defRPr sz="1333"/>
            </a:lvl3pPr>
            <a:lvl4pPr>
              <a:defRPr sz="933"/>
            </a:lvl4pPr>
            <a:lvl5pPr>
              <a:defRPr sz="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p:cNvSpPr>
            <a:spLocks noGrp="1"/>
          </p:cNvSpPr>
          <p:nvPr>
            <p:ph type="body" sz="quarter" idx="14" hasCustomPrompt="1"/>
          </p:nvPr>
        </p:nvSpPr>
        <p:spPr>
          <a:xfrm>
            <a:off x="6379335" y="1684844"/>
            <a:ext cx="5271752" cy="328231"/>
          </a:xfrm>
        </p:spPr>
        <p:txBody>
          <a:bodyPr vert="horz" wrap="square" lIns="0" tIns="0" rIns="0" bIns="0" rtlCol="0" anchor="b">
            <a:spAutoFit/>
          </a:bodyPr>
          <a:lstStyle>
            <a:lvl1pPr marL="385224" indent="-385224">
              <a:buNone/>
              <a:defRPr lang="en-US" sz="2133" b="1" baseline="0" dirty="0" smtClean="0">
                <a:solidFill>
                  <a:schemeClr val="accent1"/>
                </a:solidFill>
                <a:latin typeface="+mj-lt"/>
              </a:defRPr>
            </a:lvl1pPr>
          </a:lstStyle>
          <a:p>
            <a:pPr marL="0" lvl="0" indent="0">
              <a:spcBef>
                <a:spcPts val="0"/>
              </a:spcBef>
            </a:pPr>
            <a:r>
              <a:rPr lang="en-US"/>
              <a:t>Click to edit Column Title</a:t>
            </a:r>
          </a:p>
        </p:txBody>
      </p:sp>
      <p:sp>
        <p:nvSpPr>
          <p:cNvPr id="9" name="Title 2">
            <a:extLst>
              <a:ext uri="{FF2B5EF4-FFF2-40B4-BE49-F238E27FC236}">
                <a16:creationId xmlns:a16="http://schemas.microsoft.com/office/drawing/2014/main" id="{E3F882BE-87A2-4720-BE5D-24C4A28A4D80}"/>
              </a:ext>
            </a:extLst>
          </p:cNvPr>
          <p:cNvSpPr>
            <a:spLocks noGrp="1"/>
          </p:cNvSpPr>
          <p:nvPr>
            <p:ph type="title"/>
          </p:nvPr>
        </p:nvSpPr>
        <p:spPr>
          <a:xfrm>
            <a:off x="540914" y="213137"/>
            <a:ext cx="11110173" cy="784115"/>
          </a:xfrm>
        </p:spPr>
        <p:txBody>
          <a:bodyPr vert="horz" wrap="square" lIns="0" tIns="45720" rIns="0" bIns="0" rtlCol="0" anchor="b">
            <a:normAutofit/>
          </a:bodyPr>
          <a:lstStyle>
            <a:lvl1pPr>
              <a:defRPr lang="en-US" dirty="0">
                <a:solidFill>
                  <a:schemeClr val="accent1"/>
                </a:solidFill>
              </a:defRPr>
            </a:lvl1pPr>
          </a:lstStyle>
          <a:p>
            <a:pPr marL="0" lvl="0"/>
            <a:r>
              <a:rPr lang="en-US"/>
              <a:t>Click to edit Master title style</a:t>
            </a:r>
          </a:p>
        </p:txBody>
      </p:sp>
      <p:cxnSp>
        <p:nvCxnSpPr>
          <p:cNvPr id="10" name="Straight Connector 9">
            <a:extLst>
              <a:ext uri="{FF2B5EF4-FFF2-40B4-BE49-F238E27FC236}">
                <a16:creationId xmlns:a16="http://schemas.microsoft.com/office/drawing/2014/main" id="{90CCB9B3-FCCD-410E-9EDF-07713F9D6793}"/>
              </a:ext>
            </a:extLst>
          </p:cNvPr>
          <p:cNvCxnSpPr>
            <a:cxnSpLocks/>
          </p:cNvCxnSpPr>
          <p:nvPr userDrawn="1"/>
        </p:nvCxnSpPr>
        <p:spPr>
          <a:xfrm flipH="1">
            <a:off x="540914" y="1118960"/>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F583321-689D-49D3-A04F-8EEF12931A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
        <p:nvSpPr>
          <p:cNvPr id="12" name="TextBox 11">
            <a:extLst>
              <a:ext uri="{FF2B5EF4-FFF2-40B4-BE49-F238E27FC236}">
                <a16:creationId xmlns:a16="http://schemas.microsoft.com/office/drawing/2014/main" id="{D827A89B-7DBE-418B-BE67-6B564B4BD9AB}"/>
              </a:ext>
            </a:extLst>
          </p:cNvPr>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spTree>
    <p:extLst>
      <p:ext uri="{BB962C8B-B14F-4D97-AF65-F5344CB8AC3E}">
        <p14:creationId xmlns:p14="http://schemas.microsoft.com/office/powerpoint/2010/main" val="1704173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imple - 3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914" y="2197995"/>
            <a:ext cx="3467485" cy="3940935"/>
          </a:xfrm>
        </p:spPr>
        <p:txBody>
          <a:bodyPr>
            <a:normAutofit/>
          </a:bodyPr>
          <a:lstStyle>
            <a:lvl1pPr marL="302676" indent="-302676">
              <a:defRPr sz="1867"/>
            </a:lvl1pPr>
            <a:lvl2pPr marL="683667" indent="-222245">
              <a:defRPr sz="1400"/>
            </a:lvl2pPr>
            <a:lvl3pPr marL="1064657" indent="-232828">
              <a:defRPr sz="1200"/>
            </a:lvl3pPr>
            <a:lvl4pPr marL="1443531" indent="-154513">
              <a:defRPr sz="800"/>
            </a:lvl4pPr>
            <a:lvl5pPr marL="1754673" indent="-154513">
              <a:defRPr sz="5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5" name="Text Placeholder 11"/>
          <p:cNvSpPr>
            <a:spLocks noGrp="1"/>
          </p:cNvSpPr>
          <p:nvPr>
            <p:ph type="body" sz="quarter" idx="10" hasCustomPrompt="1"/>
          </p:nvPr>
        </p:nvSpPr>
        <p:spPr>
          <a:xfrm>
            <a:off x="540914" y="1684149"/>
            <a:ext cx="3467485" cy="328231"/>
          </a:xfrm>
        </p:spPr>
        <p:txBody>
          <a:bodyPr vert="horz" wrap="square" lIns="0" tIns="0" rIns="0" bIns="0" rtlCol="0" anchor="b">
            <a:spAutoFit/>
          </a:bodyPr>
          <a:lstStyle>
            <a:lvl1pPr marL="385224" indent="-385224">
              <a:buNone/>
              <a:defRPr lang="en-US" sz="2133" b="1" baseline="0" dirty="0" smtClean="0">
                <a:solidFill>
                  <a:schemeClr val="accent1"/>
                </a:solidFill>
                <a:latin typeface="+mj-lt"/>
              </a:defRPr>
            </a:lvl1pPr>
          </a:lstStyle>
          <a:p>
            <a:pPr marL="0" lvl="0" indent="0">
              <a:spcBef>
                <a:spcPts val="0"/>
              </a:spcBef>
            </a:pPr>
            <a:r>
              <a:rPr lang="en-US"/>
              <a:t>Click to edit Column Title</a:t>
            </a:r>
          </a:p>
        </p:txBody>
      </p:sp>
      <p:sp>
        <p:nvSpPr>
          <p:cNvPr id="7" name="Content Placeholder 2"/>
          <p:cNvSpPr>
            <a:spLocks noGrp="1"/>
          </p:cNvSpPr>
          <p:nvPr>
            <p:ph idx="13"/>
          </p:nvPr>
        </p:nvSpPr>
        <p:spPr>
          <a:xfrm>
            <a:off x="4360142" y="2197995"/>
            <a:ext cx="3467484" cy="3940935"/>
          </a:xfrm>
        </p:spPr>
        <p:txBody>
          <a:bodyPr>
            <a:normAutofit/>
          </a:bodyPr>
          <a:lstStyle>
            <a:lvl1pPr marL="302676" indent="-302676">
              <a:defRPr sz="1867"/>
            </a:lvl1pPr>
            <a:lvl2pPr marL="683667" indent="-222245">
              <a:defRPr sz="1400"/>
            </a:lvl2pPr>
            <a:lvl3pPr marL="1064657" indent="-232828">
              <a:defRPr sz="1200"/>
            </a:lvl3pPr>
            <a:lvl4pPr marL="1443531" indent="-154513">
              <a:tabLst/>
              <a:defRPr sz="800"/>
            </a:lvl4pPr>
            <a:lvl5pPr marL="1754673" indent="-154513">
              <a:defRPr sz="5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p:cNvSpPr>
            <a:spLocks noGrp="1"/>
          </p:cNvSpPr>
          <p:nvPr>
            <p:ph type="body" sz="quarter" idx="14" hasCustomPrompt="1"/>
          </p:nvPr>
        </p:nvSpPr>
        <p:spPr>
          <a:xfrm>
            <a:off x="4360143" y="1684149"/>
            <a:ext cx="3467484" cy="328231"/>
          </a:xfrm>
        </p:spPr>
        <p:txBody>
          <a:bodyPr vert="horz" wrap="square" lIns="0" tIns="0" rIns="0" bIns="0" rtlCol="0" anchor="b">
            <a:spAutoFit/>
          </a:bodyPr>
          <a:lstStyle>
            <a:lvl1pPr marL="385224" indent="-385224">
              <a:buNone/>
              <a:defRPr lang="en-US" sz="2133" b="1" baseline="0" dirty="0" smtClean="0">
                <a:solidFill>
                  <a:schemeClr val="accent1"/>
                </a:solidFill>
                <a:latin typeface="+mj-lt"/>
              </a:defRPr>
            </a:lvl1pPr>
          </a:lstStyle>
          <a:p>
            <a:pPr marL="0" lvl="0" indent="0">
              <a:spcBef>
                <a:spcPts val="0"/>
              </a:spcBef>
            </a:pPr>
            <a:r>
              <a:rPr lang="en-US"/>
              <a:t>Click to edit Column Title</a:t>
            </a:r>
          </a:p>
        </p:txBody>
      </p:sp>
      <p:sp>
        <p:nvSpPr>
          <p:cNvPr id="12" name="Content Placeholder 2"/>
          <p:cNvSpPr>
            <a:spLocks noGrp="1"/>
          </p:cNvSpPr>
          <p:nvPr>
            <p:ph idx="15"/>
          </p:nvPr>
        </p:nvSpPr>
        <p:spPr>
          <a:xfrm>
            <a:off x="8183603" y="2197995"/>
            <a:ext cx="3467484" cy="3940935"/>
          </a:xfrm>
        </p:spPr>
        <p:txBody>
          <a:bodyPr>
            <a:normAutofit/>
          </a:bodyPr>
          <a:lstStyle>
            <a:lvl1pPr marL="302676" indent="-302676">
              <a:defRPr sz="1867"/>
            </a:lvl1pPr>
            <a:lvl2pPr marL="683667" indent="-222245">
              <a:defRPr sz="1400"/>
            </a:lvl2pPr>
            <a:lvl3pPr marL="994808" indent="-152396">
              <a:defRPr sz="1200"/>
            </a:lvl3pPr>
            <a:lvl4pPr marL="1443531" indent="-154513">
              <a:defRPr sz="800"/>
            </a:lvl4pPr>
            <a:lvl5pPr marL="1754673" indent="-154513">
              <a:defRPr sz="5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6" hasCustomPrompt="1"/>
          </p:nvPr>
        </p:nvSpPr>
        <p:spPr>
          <a:xfrm>
            <a:off x="8183603" y="1684149"/>
            <a:ext cx="3467484" cy="328231"/>
          </a:xfrm>
        </p:spPr>
        <p:txBody>
          <a:bodyPr vert="horz" wrap="square" lIns="0" tIns="0" rIns="0" bIns="0" rtlCol="0" anchor="b">
            <a:spAutoFit/>
          </a:bodyPr>
          <a:lstStyle>
            <a:lvl1pPr marL="385224" indent="-385224">
              <a:buNone/>
              <a:defRPr lang="en-US" sz="2133" b="1" baseline="0" dirty="0" smtClean="0">
                <a:solidFill>
                  <a:schemeClr val="accent1"/>
                </a:solidFill>
                <a:latin typeface="+mj-lt"/>
              </a:defRPr>
            </a:lvl1pPr>
          </a:lstStyle>
          <a:p>
            <a:pPr marL="0" lvl="0" indent="0">
              <a:spcBef>
                <a:spcPts val="0"/>
              </a:spcBef>
            </a:pPr>
            <a:r>
              <a:rPr lang="en-US"/>
              <a:t>Click to edit Column Title</a:t>
            </a:r>
          </a:p>
        </p:txBody>
      </p:sp>
      <p:sp>
        <p:nvSpPr>
          <p:cNvPr id="10" name="Title 2">
            <a:extLst>
              <a:ext uri="{FF2B5EF4-FFF2-40B4-BE49-F238E27FC236}">
                <a16:creationId xmlns:a16="http://schemas.microsoft.com/office/drawing/2014/main" id="{D4F92F49-286E-459C-9B5A-422AD17032C0}"/>
              </a:ext>
            </a:extLst>
          </p:cNvPr>
          <p:cNvSpPr>
            <a:spLocks noGrp="1"/>
          </p:cNvSpPr>
          <p:nvPr>
            <p:ph type="title"/>
          </p:nvPr>
        </p:nvSpPr>
        <p:spPr>
          <a:xfrm>
            <a:off x="540914" y="213137"/>
            <a:ext cx="11110173" cy="784115"/>
          </a:xfrm>
        </p:spPr>
        <p:txBody>
          <a:bodyPr vert="horz" wrap="square" lIns="0" tIns="45720" rIns="0" bIns="0" rtlCol="0" anchor="b">
            <a:normAutofit/>
          </a:bodyPr>
          <a:lstStyle>
            <a:lvl1pPr>
              <a:defRPr lang="en-US" dirty="0">
                <a:solidFill>
                  <a:schemeClr val="accent1"/>
                </a:solidFill>
              </a:defRPr>
            </a:lvl1pPr>
          </a:lstStyle>
          <a:p>
            <a:pPr marL="0" lvl="0"/>
            <a:r>
              <a:rPr lang="en-US"/>
              <a:t>Click to edit Master title style</a:t>
            </a:r>
          </a:p>
        </p:txBody>
      </p:sp>
      <p:cxnSp>
        <p:nvCxnSpPr>
          <p:cNvPr id="11" name="Straight Connector 10">
            <a:extLst>
              <a:ext uri="{FF2B5EF4-FFF2-40B4-BE49-F238E27FC236}">
                <a16:creationId xmlns:a16="http://schemas.microsoft.com/office/drawing/2014/main" id="{F53A691C-08FE-438F-8BDD-07DB7536594A}"/>
              </a:ext>
            </a:extLst>
          </p:cNvPr>
          <p:cNvCxnSpPr>
            <a:cxnSpLocks/>
          </p:cNvCxnSpPr>
          <p:nvPr userDrawn="1"/>
        </p:nvCxnSpPr>
        <p:spPr>
          <a:xfrm flipH="1">
            <a:off x="540914" y="1118960"/>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4930FD5-4857-4124-B4A4-B20227115B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
        <p:nvSpPr>
          <p:cNvPr id="15" name="TextBox 14">
            <a:extLst>
              <a:ext uri="{FF2B5EF4-FFF2-40B4-BE49-F238E27FC236}">
                <a16:creationId xmlns:a16="http://schemas.microsoft.com/office/drawing/2014/main" id="{5BAEBF07-ED07-40C7-BADC-7C843EA5D434}"/>
              </a:ext>
            </a:extLst>
          </p:cNvPr>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spTree>
    <p:extLst>
      <p:ext uri="{BB962C8B-B14F-4D97-AF65-F5344CB8AC3E}">
        <p14:creationId xmlns:p14="http://schemas.microsoft.com/office/powerpoint/2010/main" val="15395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imple - 4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914" y="2197995"/>
            <a:ext cx="2513541" cy="3941629"/>
          </a:xfrm>
        </p:spPr>
        <p:txBody>
          <a:bodyPr>
            <a:normAutofit/>
          </a:bodyPr>
          <a:lstStyle>
            <a:lvl1pPr marL="224361" indent="-224361">
              <a:defRPr sz="1600"/>
            </a:lvl1pPr>
            <a:lvl2pPr marL="683667" indent="-222245">
              <a:defRPr sz="1333"/>
            </a:lvl2pPr>
            <a:lvl3pPr marL="1064657" indent="-232828">
              <a:defRPr sz="1067"/>
            </a:lvl3pPr>
            <a:lvl4pPr marL="1443531" indent="-154513">
              <a:defRPr sz="667"/>
            </a:lvl4pPr>
            <a:lvl5pPr marL="1754673" indent="-154513">
              <a:defRPr sz="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5" name="Text Placeholder 11"/>
          <p:cNvSpPr>
            <a:spLocks noGrp="1"/>
          </p:cNvSpPr>
          <p:nvPr>
            <p:ph type="body" sz="quarter" idx="10" hasCustomPrompt="1"/>
          </p:nvPr>
        </p:nvSpPr>
        <p:spPr>
          <a:xfrm>
            <a:off x="540914" y="1725059"/>
            <a:ext cx="2513541" cy="287323"/>
          </a:xfrm>
        </p:spPr>
        <p:txBody>
          <a:bodyPr vert="horz" wrap="square" lIns="0" tIns="0" rIns="0" bIns="0" rtlCol="0" anchor="b">
            <a:spAutoFit/>
          </a:bodyPr>
          <a:lstStyle>
            <a:lvl1pPr marL="385224" indent="-385224">
              <a:buNone/>
              <a:defRPr lang="en-US" sz="1867" b="1" baseline="0" dirty="0" smtClean="0">
                <a:solidFill>
                  <a:schemeClr val="accent1"/>
                </a:solidFill>
                <a:latin typeface="+mj-lt"/>
              </a:defRPr>
            </a:lvl1pPr>
          </a:lstStyle>
          <a:p>
            <a:pPr marL="0" lvl="0" indent="0">
              <a:spcBef>
                <a:spcPts val="0"/>
              </a:spcBef>
            </a:pPr>
            <a:r>
              <a:rPr lang="en-US"/>
              <a:t>Click to edit Title</a:t>
            </a:r>
          </a:p>
        </p:txBody>
      </p:sp>
      <p:sp>
        <p:nvSpPr>
          <p:cNvPr id="7" name="Content Placeholder 2"/>
          <p:cNvSpPr>
            <a:spLocks noGrp="1"/>
          </p:cNvSpPr>
          <p:nvPr>
            <p:ph idx="13"/>
          </p:nvPr>
        </p:nvSpPr>
        <p:spPr>
          <a:xfrm>
            <a:off x="3406458" y="2197995"/>
            <a:ext cx="2513541" cy="3941629"/>
          </a:xfrm>
        </p:spPr>
        <p:txBody>
          <a:bodyPr>
            <a:normAutofit/>
          </a:bodyPr>
          <a:lstStyle>
            <a:lvl1pPr marL="224361" indent="-224361">
              <a:defRPr sz="1600"/>
            </a:lvl1pPr>
            <a:lvl2pPr marL="683667" indent="-222245">
              <a:defRPr sz="1333"/>
            </a:lvl2pPr>
            <a:lvl3pPr marL="1064657" indent="-232828">
              <a:defRPr sz="1067"/>
            </a:lvl3pPr>
            <a:lvl4pPr marL="1443531" indent="-154513">
              <a:tabLst/>
              <a:defRPr sz="667"/>
            </a:lvl4pPr>
            <a:lvl5pPr marL="1754673" indent="-154513">
              <a:defRPr sz="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p:cNvSpPr>
            <a:spLocks noGrp="1"/>
          </p:cNvSpPr>
          <p:nvPr>
            <p:ph type="body" sz="quarter" idx="14" hasCustomPrompt="1"/>
          </p:nvPr>
        </p:nvSpPr>
        <p:spPr>
          <a:xfrm>
            <a:off x="3406458" y="1725059"/>
            <a:ext cx="2513541" cy="287323"/>
          </a:xfrm>
        </p:spPr>
        <p:txBody>
          <a:bodyPr vert="horz" wrap="square" lIns="0" tIns="0" rIns="0" bIns="0" rtlCol="0" anchor="b">
            <a:spAutoFit/>
          </a:bodyPr>
          <a:lstStyle>
            <a:lvl1pPr marL="385224" indent="-385224">
              <a:buNone/>
              <a:defRPr lang="en-US" sz="1867" b="1" baseline="0" dirty="0" smtClean="0">
                <a:solidFill>
                  <a:schemeClr val="accent1"/>
                </a:solidFill>
                <a:latin typeface="+mj-lt"/>
              </a:defRPr>
            </a:lvl1pPr>
          </a:lstStyle>
          <a:p>
            <a:pPr marL="0" lvl="0" indent="0">
              <a:spcBef>
                <a:spcPts val="0"/>
              </a:spcBef>
            </a:pPr>
            <a:r>
              <a:rPr lang="en-US"/>
              <a:t>Click to edit Title</a:t>
            </a:r>
          </a:p>
        </p:txBody>
      </p:sp>
      <p:sp>
        <p:nvSpPr>
          <p:cNvPr id="12" name="Content Placeholder 2"/>
          <p:cNvSpPr>
            <a:spLocks noGrp="1"/>
          </p:cNvSpPr>
          <p:nvPr>
            <p:ph idx="15"/>
          </p:nvPr>
        </p:nvSpPr>
        <p:spPr>
          <a:xfrm>
            <a:off x="6272002" y="2197300"/>
            <a:ext cx="2513541" cy="3941629"/>
          </a:xfrm>
        </p:spPr>
        <p:txBody>
          <a:bodyPr>
            <a:normAutofit/>
          </a:bodyPr>
          <a:lstStyle>
            <a:lvl1pPr marL="224361" indent="-224361">
              <a:defRPr sz="1600"/>
            </a:lvl1pPr>
            <a:lvl2pPr marL="683667" indent="-222245">
              <a:defRPr sz="1333"/>
            </a:lvl2pPr>
            <a:lvl3pPr marL="994808" indent="-152396">
              <a:defRPr sz="1067"/>
            </a:lvl3pPr>
            <a:lvl4pPr marL="1443531" indent="-154513">
              <a:defRPr sz="667"/>
            </a:lvl4pPr>
            <a:lvl5pPr marL="1754673" indent="-154513">
              <a:defRPr sz="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6" hasCustomPrompt="1"/>
          </p:nvPr>
        </p:nvSpPr>
        <p:spPr>
          <a:xfrm>
            <a:off x="6272002" y="1725059"/>
            <a:ext cx="2513541" cy="287323"/>
          </a:xfrm>
        </p:spPr>
        <p:txBody>
          <a:bodyPr vert="horz" wrap="square" lIns="0" tIns="0" rIns="0" bIns="0" rtlCol="0" anchor="b">
            <a:spAutoFit/>
          </a:bodyPr>
          <a:lstStyle>
            <a:lvl1pPr marL="385224" indent="-385224">
              <a:buNone/>
              <a:defRPr lang="en-US" sz="1867" b="1" baseline="0" dirty="0" smtClean="0">
                <a:solidFill>
                  <a:schemeClr val="accent1"/>
                </a:solidFill>
                <a:latin typeface="+mj-lt"/>
              </a:defRPr>
            </a:lvl1pPr>
          </a:lstStyle>
          <a:p>
            <a:pPr marL="0" lvl="0" indent="0">
              <a:spcBef>
                <a:spcPts val="0"/>
              </a:spcBef>
            </a:pPr>
            <a:r>
              <a:rPr lang="en-US"/>
              <a:t>Click to edit Title</a:t>
            </a:r>
          </a:p>
        </p:txBody>
      </p:sp>
      <p:sp>
        <p:nvSpPr>
          <p:cNvPr id="17" name="Content Placeholder 2"/>
          <p:cNvSpPr>
            <a:spLocks noGrp="1"/>
          </p:cNvSpPr>
          <p:nvPr>
            <p:ph idx="17"/>
          </p:nvPr>
        </p:nvSpPr>
        <p:spPr>
          <a:xfrm>
            <a:off x="9137546" y="2197300"/>
            <a:ext cx="2513541" cy="3941629"/>
          </a:xfrm>
        </p:spPr>
        <p:txBody>
          <a:bodyPr>
            <a:normAutofit/>
          </a:bodyPr>
          <a:lstStyle>
            <a:lvl1pPr marL="224361" indent="-224361">
              <a:defRPr sz="1600"/>
            </a:lvl1pPr>
            <a:lvl2pPr marL="683667" indent="-222245">
              <a:defRPr sz="1333"/>
            </a:lvl2pPr>
            <a:lvl3pPr marL="994808" indent="-152396">
              <a:defRPr sz="1067"/>
            </a:lvl3pPr>
            <a:lvl4pPr marL="1443531" indent="-154513">
              <a:defRPr sz="667"/>
            </a:lvl4pPr>
            <a:lvl5pPr marL="1754673" indent="-154513">
              <a:defRPr sz="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1"/>
          <p:cNvSpPr>
            <a:spLocks noGrp="1"/>
          </p:cNvSpPr>
          <p:nvPr>
            <p:ph type="body" sz="quarter" idx="18" hasCustomPrompt="1"/>
          </p:nvPr>
        </p:nvSpPr>
        <p:spPr>
          <a:xfrm>
            <a:off x="9137546" y="1725059"/>
            <a:ext cx="2513541" cy="287323"/>
          </a:xfrm>
        </p:spPr>
        <p:txBody>
          <a:bodyPr vert="horz" wrap="square" lIns="0" tIns="0" rIns="0" bIns="0" rtlCol="0" anchor="b">
            <a:spAutoFit/>
          </a:bodyPr>
          <a:lstStyle>
            <a:lvl1pPr marL="385224" indent="-385224">
              <a:buNone/>
              <a:defRPr lang="en-US" sz="1867" b="1" baseline="0" dirty="0" smtClean="0">
                <a:solidFill>
                  <a:schemeClr val="accent1"/>
                </a:solidFill>
                <a:latin typeface="+mj-lt"/>
              </a:defRPr>
            </a:lvl1pPr>
          </a:lstStyle>
          <a:p>
            <a:pPr marL="0" lvl="0" indent="0">
              <a:spcBef>
                <a:spcPts val="0"/>
              </a:spcBef>
            </a:pPr>
            <a:r>
              <a:rPr lang="en-US"/>
              <a:t>Click to edit Title</a:t>
            </a:r>
          </a:p>
        </p:txBody>
      </p:sp>
      <p:sp>
        <p:nvSpPr>
          <p:cNvPr id="14" name="Title 2">
            <a:extLst>
              <a:ext uri="{FF2B5EF4-FFF2-40B4-BE49-F238E27FC236}">
                <a16:creationId xmlns:a16="http://schemas.microsoft.com/office/drawing/2014/main" id="{582E5052-0E73-48D5-A983-8F8AA1D9AA83}"/>
              </a:ext>
            </a:extLst>
          </p:cNvPr>
          <p:cNvSpPr>
            <a:spLocks noGrp="1"/>
          </p:cNvSpPr>
          <p:nvPr>
            <p:ph type="title"/>
          </p:nvPr>
        </p:nvSpPr>
        <p:spPr>
          <a:xfrm>
            <a:off x="540914" y="213137"/>
            <a:ext cx="11110173" cy="784115"/>
          </a:xfrm>
        </p:spPr>
        <p:txBody>
          <a:bodyPr vert="horz" wrap="square" lIns="0" tIns="45720" rIns="0" bIns="0" rtlCol="0" anchor="b">
            <a:normAutofit/>
          </a:bodyPr>
          <a:lstStyle>
            <a:lvl1pPr>
              <a:defRPr lang="en-US" dirty="0">
                <a:solidFill>
                  <a:schemeClr val="accent1"/>
                </a:solidFill>
              </a:defRPr>
            </a:lvl1pPr>
          </a:lstStyle>
          <a:p>
            <a:pPr marL="0" lvl="0"/>
            <a:r>
              <a:rPr lang="en-US"/>
              <a:t>Click to edit Master title style</a:t>
            </a:r>
          </a:p>
        </p:txBody>
      </p:sp>
      <p:cxnSp>
        <p:nvCxnSpPr>
          <p:cNvPr id="15" name="Straight Connector 14">
            <a:extLst>
              <a:ext uri="{FF2B5EF4-FFF2-40B4-BE49-F238E27FC236}">
                <a16:creationId xmlns:a16="http://schemas.microsoft.com/office/drawing/2014/main" id="{67F40AD5-0D09-4DAF-9F6F-7E3C4961FA5D}"/>
              </a:ext>
            </a:extLst>
          </p:cNvPr>
          <p:cNvCxnSpPr>
            <a:cxnSpLocks/>
          </p:cNvCxnSpPr>
          <p:nvPr userDrawn="1"/>
        </p:nvCxnSpPr>
        <p:spPr>
          <a:xfrm flipH="1">
            <a:off x="540914" y="1118960"/>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C9DD4CA-E1B4-466B-9D58-1D3E4921DC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
        <p:nvSpPr>
          <p:cNvPr id="19" name="TextBox 18">
            <a:extLst>
              <a:ext uri="{FF2B5EF4-FFF2-40B4-BE49-F238E27FC236}">
                <a16:creationId xmlns:a16="http://schemas.microsoft.com/office/drawing/2014/main" id="{7B3BA00A-DD64-4C1E-8D7C-29030516E7F0}"/>
              </a:ext>
            </a:extLst>
          </p:cNvPr>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spTree>
    <p:extLst>
      <p:ext uri="{BB962C8B-B14F-4D97-AF65-F5344CB8AC3E}">
        <p14:creationId xmlns:p14="http://schemas.microsoft.com/office/powerpoint/2010/main" val="3794815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imple - Content with Supporting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10" name="Content Placeholder 2"/>
          <p:cNvSpPr>
            <a:spLocks noGrp="1"/>
          </p:cNvSpPr>
          <p:nvPr>
            <p:ph idx="1"/>
          </p:nvPr>
        </p:nvSpPr>
        <p:spPr>
          <a:xfrm>
            <a:off x="540913" y="1511121"/>
            <a:ext cx="5951288" cy="4627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4" hasCustomPrompt="1"/>
          </p:nvPr>
        </p:nvSpPr>
        <p:spPr>
          <a:xfrm>
            <a:off x="7168896" y="1511121"/>
            <a:ext cx="4482192" cy="328231"/>
          </a:xfrm>
        </p:spPr>
        <p:txBody>
          <a:bodyPr vert="horz" wrap="square" lIns="0" tIns="0" rIns="0" bIns="0" rtlCol="0" anchor="t">
            <a:spAutoFit/>
          </a:bodyPr>
          <a:lstStyle>
            <a:lvl1pPr marL="385224" indent="-385224">
              <a:buNone/>
              <a:defRPr lang="en-US" sz="2133" b="1" baseline="0" dirty="0" smtClean="0">
                <a:solidFill>
                  <a:schemeClr val="accent1"/>
                </a:solidFill>
                <a:latin typeface="+mj-lt"/>
              </a:defRPr>
            </a:lvl1pPr>
          </a:lstStyle>
          <a:p>
            <a:pPr marL="0" lvl="0" indent="0">
              <a:spcBef>
                <a:spcPts val="0"/>
              </a:spcBef>
            </a:pPr>
            <a:r>
              <a:rPr lang="en-US"/>
              <a:t>Click to edit Column Title</a:t>
            </a:r>
          </a:p>
        </p:txBody>
      </p:sp>
      <p:cxnSp>
        <p:nvCxnSpPr>
          <p:cNvPr id="5" name="Straight Connector 4"/>
          <p:cNvCxnSpPr/>
          <p:nvPr userDrawn="1"/>
        </p:nvCxnSpPr>
        <p:spPr>
          <a:xfrm>
            <a:off x="6964068" y="1511121"/>
            <a:ext cx="0" cy="462780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7168897" y="2301026"/>
            <a:ext cx="4482191" cy="3837903"/>
          </a:xfrm>
        </p:spPr>
        <p:txBody>
          <a:bodyPr/>
          <a:lstStyle>
            <a:lvl1pPr marL="385224" indent="-385224">
              <a:defRPr lang="en-US" sz="1867" kern="1200" dirty="0" smtClean="0">
                <a:solidFill>
                  <a:schemeClr val="tx2"/>
                </a:solidFill>
                <a:latin typeface="+mn-lt"/>
                <a:ea typeface="+mn-ea"/>
                <a:cs typeface="+mn-cs"/>
              </a:defRPr>
            </a:lvl1pPr>
            <a:lvl2pPr marL="842412" indent="-380990">
              <a:defRPr lang="en-US" sz="1400" kern="1200" dirty="0" smtClean="0">
                <a:solidFill>
                  <a:schemeClr val="tx2"/>
                </a:solidFill>
                <a:latin typeface="+mn-lt"/>
                <a:ea typeface="+mn-ea"/>
                <a:cs typeface="+mn-cs"/>
              </a:defRPr>
            </a:lvl2pPr>
            <a:lvl3pPr marL="1071007" indent="-228594">
              <a:defRPr lang="en-US" sz="1200" kern="1200" dirty="0" smtClean="0">
                <a:solidFill>
                  <a:schemeClr val="tx2"/>
                </a:solidFill>
                <a:latin typeface="+mn-lt"/>
                <a:ea typeface="+mn-ea"/>
                <a:cs typeface="+mn-cs"/>
              </a:defRPr>
            </a:lvl3pPr>
            <a:lvl4pPr marL="1517611" indent="-228594">
              <a:defRPr lang="en-US" sz="800" kern="1200" dirty="0" smtClean="0">
                <a:solidFill>
                  <a:schemeClr val="tx2"/>
                </a:solidFill>
                <a:latin typeface="+mn-lt"/>
                <a:ea typeface="+mn-ea"/>
                <a:cs typeface="+mn-cs"/>
              </a:defRPr>
            </a:lvl4pPr>
            <a:lvl5pPr marL="1828754" indent="-228594">
              <a:defRPr lang="en-US" sz="533" kern="1200" dirty="0">
                <a:solidFill>
                  <a:schemeClr val="tx2"/>
                </a:solidFill>
                <a:latin typeface="+mn-lt"/>
                <a:ea typeface="+mn-ea"/>
                <a:cs typeface="+mn-cs"/>
              </a:defRPr>
            </a:lvl5pPr>
          </a:lstStyle>
          <a:p>
            <a:pPr marL="302676" lvl="0" indent="-302676" algn="l" defTabSz="1219170" rtl="0" eaLnBrk="1" latinLnBrk="0" hangingPunct="1">
              <a:spcBef>
                <a:spcPts val="1600"/>
              </a:spcBef>
              <a:buFont typeface="Arial" panose="020B0604020202020204" pitchFamily="34" charset="0"/>
              <a:buChar char="•"/>
            </a:pPr>
            <a:r>
              <a:rPr lang="en-US"/>
              <a:t>Click to edit Master text styles</a:t>
            </a:r>
          </a:p>
          <a:p>
            <a:pPr marL="683667" lvl="1" indent="-222245" algn="l" defTabSz="1219170" rtl="0" eaLnBrk="1" latinLnBrk="0" hangingPunct="1">
              <a:spcBef>
                <a:spcPts val="533"/>
              </a:spcBef>
              <a:buFont typeface="Arial" panose="020B0604020202020204" pitchFamily="34" charset="0"/>
              <a:buChar char="–"/>
            </a:pPr>
            <a:r>
              <a:rPr lang="en-US"/>
              <a:t>Second level</a:t>
            </a:r>
          </a:p>
          <a:p>
            <a:pPr marL="994808" lvl="2" indent="-152396" algn="l" defTabSz="1219170" rtl="0" eaLnBrk="1" latinLnBrk="0" hangingPunct="1">
              <a:spcBef>
                <a:spcPts val="533"/>
              </a:spcBef>
              <a:buFont typeface="Arial" panose="020B0604020202020204" pitchFamily="34" charset="0"/>
              <a:buChar char="•"/>
            </a:pPr>
            <a:r>
              <a:rPr lang="en-US"/>
              <a:t>Third level</a:t>
            </a:r>
          </a:p>
          <a:p>
            <a:pPr marL="1443531" lvl="3" indent="-154513" algn="l" defTabSz="1219170" rtl="0" eaLnBrk="1" latinLnBrk="0" hangingPunct="1">
              <a:spcBef>
                <a:spcPts val="400"/>
              </a:spcBef>
              <a:buFont typeface="Arial" panose="020B0604020202020204" pitchFamily="34" charset="0"/>
              <a:buChar char="–"/>
            </a:pPr>
            <a:r>
              <a:rPr lang="en-US"/>
              <a:t>Fourth level</a:t>
            </a:r>
          </a:p>
          <a:p>
            <a:pPr marL="1754673" lvl="4" indent="-154513" algn="l" defTabSz="1219170" rtl="0" eaLnBrk="1" latinLnBrk="0" hangingPunct="1">
              <a:spcBef>
                <a:spcPts val="400"/>
              </a:spcBef>
              <a:buFont typeface="Arial" panose="020B0604020202020204" pitchFamily="34" charset="0"/>
              <a:buChar char="»"/>
            </a:pPr>
            <a:r>
              <a:rPr lang="en-US"/>
              <a:t>Fifth level</a:t>
            </a:r>
          </a:p>
        </p:txBody>
      </p:sp>
      <p:sp>
        <p:nvSpPr>
          <p:cNvPr id="8" name="Title 2">
            <a:extLst>
              <a:ext uri="{FF2B5EF4-FFF2-40B4-BE49-F238E27FC236}">
                <a16:creationId xmlns:a16="http://schemas.microsoft.com/office/drawing/2014/main" id="{388CFCAD-90E0-499A-AD30-44FF327FDD90}"/>
              </a:ext>
            </a:extLst>
          </p:cNvPr>
          <p:cNvSpPr>
            <a:spLocks noGrp="1"/>
          </p:cNvSpPr>
          <p:nvPr>
            <p:ph type="title"/>
          </p:nvPr>
        </p:nvSpPr>
        <p:spPr>
          <a:xfrm>
            <a:off x="540914" y="213137"/>
            <a:ext cx="11110173" cy="784115"/>
          </a:xfrm>
        </p:spPr>
        <p:txBody>
          <a:bodyPr vert="horz" wrap="square" lIns="0" tIns="45720" rIns="0" bIns="0" rtlCol="0" anchor="b">
            <a:normAutofit/>
          </a:bodyPr>
          <a:lstStyle>
            <a:lvl1pPr>
              <a:defRPr lang="en-US" dirty="0">
                <a:solidFill>
                  <a:schemeClr val="accent1"/>
                </a:solidFill>
              </a:defRPr>
            </a:lvl1pPr>
          </a:lstStyle>
          <a:p>
            <a:pPr marL="0" lvl="0"/>
            <a:r>
              <a:rPr lang="en-US"/>
              <a:t>Click to edit Master title style</a:t>
            </a:r>
          </a:p>
        </p:txBody>
      </p:sp>
      <p:cxnSp>
        <p:nvCxnSpPr>
          <p:cNvPr id="9" name="Straight Connector 8">
            <a:extLst>
              <a:ext uri="{FF2B5EF4-FFF2-40B4-BE49-F238E27FC236}">
                <a16:creationId xmlns:a16="http://schemas.microsoft.com/office/drawing/2014/main" id="{15A5C30E-77DC-46C8-9B9E-84D126DBF6E9}"/>
              </a:ext>
            </a:extLst>
          </p:cNvPr>
          <p:cNvCxnSpPr>
            <a:cxnSpLocks/>
          </p:cNvCxnSpPr>
          <p:nvPr userDrawn="1"/>
        </p:nvCxnSpPr>
        <p:spPr>
          <a:xfrm flipH="1">
            <a:off x="540914" y="1118960"/>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80BC301-0595-4E3E-8AA2-27C8669602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
        <p:nvSpPr>
          <p:cNvPr id="13" name="TextBox 12">
            <a:extLst>
              <a:ext uri="{FF2B5EF4-FFF2-40B4-BE49-F238E27FC236}">
                <a16:creationId xmlns:a16="http://schemas.microsoft.com/office/drawing/2014/main" id="{55CBFE18-BAAE-40F4-8667-26FB7479F515}"/>
              </a:ext>
            </a:extLst>
          </p:cNvPr>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spTree>
    <p:extLst>
      <p:ext uri="{BB962C8B-B14F-4D97-AF65-F5344CB8AC3E}">
        <p14:creationId xmlns:p14="http://schemas.microsoft.com/office/powerpoint/2010/main" val="12447627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mple - Image, Title and Content Right">
    <p:spTree>
      <p:nvGrpSpPr>
        <p:cNvPr id="1" name=""/>
        <p:cNvGrpSpPr/>
        <p:nvPr/>
      </p:nvGrpSpPr>
      <p:grpSpPr>
        <a:xfrm>
          <a:off x="0" y="0"/>
          <a:ext cx="0" cy="0"/>
          <a:chOff x="0" y="0"/>
          <a:chExt cx="0" cy="0"/>
        </a:xfrm>
      </p:grpSpPr>
      <p:sp>
        <p:nvSpPr>
          <p:cNvPr id="4" name="Rectangle 3"/>
          <p:cNvSpPr/>
          <p:nvPr userDrawn="1"/>
        </p:nvSpPr>
        <p:spPr>
          <a:xfrm>
            <a:off x="0" y="0"/>
            <a:ext cx="12192000" cy="1425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Picture Placeholder 2"/>
          <p:cNvSpPr>
            <a:spLocks noGrp="1"/>
          </p:cNvSpPr>
          <p:nvPr>
            <p:ph type="pic" sz="quarter" idx="10" hasCustomPrompt="1"/>
          </p:nvPr>
        </p:nvSpPr>
        <p:spPr>
          <a:xfrm>
            <a:off x="1" y="0"/>
            <a:ext cx="5228823" cy="6131984"/>
          </a:xfrm>
          <a:solidFill>
            <a:schemeClr val="bg1">
              <a:lumMod val="95000"/>
            </a:schemeClr>
          </a:solidFill>
        </p:spPr>
        <p:txBody>
          <a:bodyPr vert="horz" lIns="0" tIns="640080" rIns="0" bIns="0" rtlCol="0" anchor="ctr">
            <a:normAutofit/>
          </a:bodyPr>
          <a:lstStyle>
            <a:lvl1pPr marL="385224" indent="-385224">
              <a:buNone/>
              <a:defRPr lang="en-US" sz="2133" b="1" i="1" baseline="0" dirty="0">
                <a:solidFill>
                  <a:schemeClr val="accent4"/>
                </a:solidFill>
              </a:defRPr>
            </a:lvl1pPr>
          </a:lstStyle>
          <a:p>
            <a:pPr marL="0" lvl="0" indent="0" algn="ctr"/>
            <a:r>
              <a:rPr lang="en-US"/>
              <a:t>Click to insert photo.</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5" name="Title 4"/>
          <p:cNvSpPr>
            <a:spLocks noGrp="1"/>
          </p:cNvSpPr>
          <p:nvPr>
            <p:ph type="title"/>
          </p:nvPr>
        </p:nvSpPr>
        <p:spPr>
          <a:xfrm>
            <a:off x="5804079" y="213137"/>
            <a:ext cx="5847008" cy="784115"/>
          </a:xfrm>
        </p:spPr>
        <p:txBody>
          <a:bodyPr anchor="b"/>
          <a:lstStyle>
            <a:lvl1pPr>
              <a:defRPr>
                <a:solidFill>
                  <a:schemeClr val="accent1"/>
                </a:solidFill>
              </a:defRPr>
            </a:lvl1pPr>
          </a:lstStyle>
          <a:p>
            <a:r>
              <a:rPr lang="en-US"/>
              <a:t>Click to edit Master title style</a:t>
            </a:r>
          </a:p>
        </p:txBody>
      </p:sp>
      <p:sp>
        <p:nvSpPr>
          <p:cNvPr id="8" name="Content Placeholder 2"/>
          <p:cNvSpPr>
            <a:spLocks noGrp="1"/>
          </p:cNvSpPr>
          <p:nvPr>
            <p:ph idx="1"/>
          </p:nvPr>
        </p:nvSpPr>
        <p:spPr>
          <a:xfrm>
            <a:off x="5804079" y="1596980"/>
            <a:ext cx="5847008" cy="4541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955601E6-F9B6-4C8E-8F73-4F3A746B9046}"/>
              </a:ext>
            </a:extLst>
          </p:cNvPr>
          <p:cNvCxnSpPr>
            <a:cxnSpLocks/>
          </p:cNvCxnSpPr>
          <p:nvPr userDrawn="1"/>
        </p:nvCxnSpPr>
        <p:spPr>
          <a:xfrm flipH="1">
            <a:off x="5804079" y="1118960"/>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17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mple - Image, Title and Content Left">
    <p:spTree>
      <p:nvGrpSpPr>
        <p:cNvPr id="1" name=""/>
        <p:cNvGrpSpPr/>
        <p:nvPr/>
      </p:nvGrpSpPr>
      <p:grpSpPr>
        <a:xfrm>
          <a:off x="0" y="0"/>
          <a:ext cx="0" cy="0"/>
          <a:chOff x="0" y="0"/>
          <a:chExt cx="0" cy="0"/>
        </a:xfrm>
      </p:grpSpPr>
      <p:sp>
        <p:nvSpPr>
          <p:cNvPr id="10" name="Rectangle 9"/>
          <p:cNvSpPr/>
          <p:nvPr userDrawn="1"/>
        </p:nvSpPr>
        <p:spPr>
          <a:xfrm>
            <a:off x="0" y="0"/>
            <a:ext cx="12192000" cy="1425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Picture Placeholder 2"/>
          <p:cNvSpPr>
            <a:spLocks noGrp="1"/>
          </p:cNvSpPr>
          <p:nvPr>
            <p:ph type="pic" sz="quarter" idx="10" hasCustomPrompt="1"/>
          </p:nvPr>
        </p:nvSpPr>
        <p:spPr>
          <a:xfrm>
            <a:off x="6963178" y="0"/>
            <a:ext cx="5228823" cy="6131984"/>
          </a:xfrm>
          <a:solidFill>
            <a:schemeClr val="bg1">
              <a:lumMod val="95000"/>
            </a:schemeClr>
          </a:solidFill>
        </p:spPr>
        <p:txBody>
          <a:bodyPr vert="horz" lIns="0" tIns="640080" rIns="0" bIns="0" rtlCol="0" anchor="ctr">
            <a:normAutofit/>
          </a:bodyPr>
          <a:lstStyle>
            <a:lvl1pPr marL="385224" indent="-385224" algn="ctr">
              <a:buNone/>
              <a:defRPr lang="en-US" sz="2133" b="1" i="1" baseline="0" dirty="0">
                <a:solidFill>
                  <a:schemeClr val="accent4"/>
                </a:solidFill>
              </a:defRPr>
            </a:lvl1pPr>
          </a:lstStyle>
          <a:p>
            <a:pPr marL="0" lvl="0" indent="0" algn="ctr"/>
            <a:r>
              <a:rPr lang="en-US"/>
              <a:t>Click to insert photo.</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9" name="TextBox 8"/>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sp>
        <p:nvSpPr>
          <p:cNvPr id="11" name="Title 4"/>
          <p:cNvSpPr>
            <a:spLocks noGrp="1"/>
          </p:cNvSpPr>
          <p:nvPr>
            <p:ph type="title"/>
          </p:nvPr>
        </p:nvSpPr>
        <p:spPr>
          <a:xfrm>
            <a:off x="540913" y="213137"/>
            <a:ext cx="5847008" cy="784115"/>
          </a:xfrm>
        </p:spPr>
        <p:txBody>
          <a:bodyPr anchor="b"/>
          <a:lstStyle>
            <a:lvl1pPr>
              <a:defRPr>
                <a:solidFill>
                  <a:schemeClr val="accent1"/>
                </a:solidFill>
              </a:defRPr>
            </a:lvl1pPr>
          </a:lstStyle>
          <a:p>
            <a:r>
              <a:rPr lang="en-US"/>
              <a:t>Click to edit Master title style</a:t>
            </a:r>
          </a:p>
        </p:txBody>
      </p:sp>
      <p:sp>
        <p:nvSpPr>
          <p:cNvPr id="12" name="Content Placeholder 2"/>
          <p:cNvSpPr>
            <a:spLocks noGrp="1"/>
          </p:cNvSpPr>
          <p:nvPr>
            <p:ph idx="1"/>
          </p:nvPr>
        </p:nvSpPr>
        <p:spPr>
          <a:xfrm>
            <a:off x="540913" y="1596980"/>
            <a:ext cx="5847008" cy="4541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a:cxnSpLocks/>
          </p:cNvCxnSpPr>
          <p:nvPr userDrawn="1"/>
        </p:nvCxnSpPr>
        <p:spPr>
          <a:xfrm flipH="1">
            <a:off x="540914" y="1118960"/>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4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E197C188-0B2F-4339-84DC-98BC022D0E21}" type="datetimeFigureOut">
              <a:rPr lang="en-US" smtClean="0"/>
              <a:t>11/3/2021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352C823A-45D2-418C-AB13-7E2DA437BE52}" type="slidenum">
              <a:rPr lang="en-US" smtClean="0"/>
              <a:t>‹#›</a:t>
            </a:fld>
            <a:endParaRPr lang="en-US"/>
          </a:p>
        </p:txBody>
      </p:sp>
    </p:spTree>
    <p:extLst>
      <p:ext uri="{BB962C8B-B14F-4D97-AF65-F5344CB8AC3E}">
        <p14:creationId xmlns:p14="http://schemas.microsoft.com/office/powerpoint/2010/main" val="30191768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imple - Team of 5">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1D39C12-0AA1-4072-9899-4F019AE7642A}" type="slidenum">
              <a:rPr lang="en-US" smtClean="0"/>
              <a:t>‹#›</a:t>
            </a:fld>
            <a:endParaRPr lang="en-US"/>
          </a:p>
        </p:txBody>
      </p:sp>
      <p:sp>
        <p:nvSpPr>
          <p:cNvPr id="23" name="Picture Placeholder 2"/>
          <p:cNvSpPr>
            <a:spLocks noGrp="1"/>
          </p:cNvSpPr>
          <p:nvPr>
            <p:ph type="pic" sz="quarter" idx="18" hasCustomPrompt="1"/>
          </p:nvPr>
        </p:nvSpPr>
        <p:spPr>
          <a:xfrm>
            <a:off x="540913" y="1990008"/>
            <a:ext cx="1901952" cy="1901952"/>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33" name="Picture Placeholder 2"/>
          <p:cNvSpPr>
            <a:spLocks noGrp="1"/>
          </p:cNvSpPr>
          <p:nvPr>
            <p:ph type="pic" sz="quarter" idx="19" hasCustomPrompt="1"/>
          </p:nvPr>
        </p:nvSpPr>
        <p:spPr>
          <a:xfrm>
            <a:off x="2842969" y="1990008"/>
            <a:ext cx="1901952" cy="1901952"/>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34" name="Picture Placeholder 2"/>
          <p:cNvSpPr>
            <a:spLocks noGrp="1"/>
          </p:cNvSpPr>
          <p:nvPr>
            <p:ph type="pic" sz="quarter" idx="20" hasCustomPrompt="1"/>
          </p:nvPr>
        </p:nvSpPr>
        <p:spPr>
          <a:xfrm>
            <a:off x="5145025" y="1990008"/>
            <a:ext cx="1901952" cy="1901952"/>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35" name="Picture Placeholder 2"/>
          <p:cNvSpPr>
            <a:spLocks noGrp="1"/>
          </p:cNvSpPr>
          <p:nvPr>
            <p:ph type="pic" sz="quarter" idx="21" hasCustomPrompt="1"/>
          </p:nvPr>
        </p:nvSpPr>
        <p:spPr>
          <a:xfrm>
            <a:off x="7447080" y="1990008"/>
            <a:ext cx="1901952" cy="1901952"/>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36" name="Picture Placeholder 2"/>
          <p:cNvSpPr>
            <a:spLocks noGrp="1"/>
          </p:cNvSpPr>
          <p:nvPr>
            <p:ph type="pic" sz="quarter" idx="22" hasCustomPrompt="1"/>
          </p:nvPr>
        </p:nvSpPr>
        <p:spPr>
          <a:xfrm>
            <a:off x="9749135" y="1990008"/>
            <a:ext cx="1901952" cy="1901952"/>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38" name="Text Placeholder 11"/>
          <p:cNvSpPr>
            <a:spLocks noGrp="1"/>
          </p:cNvSpPr>
          <p:nvPr>
            <p:ph type="body" sz="quarter" idx="10" hasCustomPrompt="1"/>
          </p:nvPr>
        </p:nvSpPr>
        <p:spPr>
          <a:xfrm>
            <a:off x="540916" y="4377366"/>
            <a:ext cx="1903483" cy="258532"/>
          </a:xfrm>
        </p:spPr>
        <p:txBody>
          <a:bodyPr wrap="square" anchor="b">
            <a:spAutoFit/>
          </a:bodyPr>
          <a:lstStyle>
            <a:lvl1pPr marL="0" indent="0" algn="ctr">
              <a:lnSpc>
                <a:spcPct val="90000"/>
              </a:lnSpc>
              <a:spcBef>
                <a:spcPts val="0"/>
              </a:spcBef>
              <a:buNone/>
              <a:defRPr sz="1867" b="0" baseline="0">
                <a:solidFill>
                  <a:schemeClr val="accent1"/>
                </a:solidFill>
                <a:latin typeface="+mj-lt"/>
              </a:defRPr>
            </a:lvl1pPr>
          </a:lstStyle>
          <a:p>
            <a:pPr lvl="0"/>
            <a:r>
              <a:rPr lang="en-US"/>
              <a:t>Name</a:t>
            </a:r>
          </a:p>
        </p:txBody>
      </p:sp>
      <p:sp>
        <p:nvSpPr>
          <p:cNvPr id="39" name="Text Placeholder 11"/>
          <p:cNvSpPr>
            <a:spLocks noGrp="1"/>
          </p:cNvSpPr>
          <p:nvPr>
            <p:ph type="body" sz="quarter" idx="23" hasCustomPrompt="1"/>
          </p:nvPr>
        </p:nvSpPr>
        <p:spPr>
          <a:xfrm>
            <a:off x="540915" y="4738915"/>
            <a:ext cx="1903483" cy="203132"/>
          </a:xfrm>
        </p:spPr>
        <p:txBody>
          <a:bodyPr wrap="square" anchor="t">
            <a:spAutoFit/>
          </a:bodyPr>
          <a:lstStyle>
            <a:lvl1pPr marL="0" indent="0" algn="ctr">
              <a:lnSpc>
                <a:spcPct val="90000"/>
              </a:lnSpc>
              <a:spcBef>
                <a:spcPts val="0"/>
              </a:spcBef>
              <a:buNone/>
              <a:defRPr sz="1467" b="0" baseline="0">
                <a:solidFill>
                  <a:schemeClr val="accent3"/>
                </a:solidFill>
                <a:latin typeface="+mn-lt"/>
              </a:defRPr>
            </a:lvl1pPr>
          </a:lstStyle>
          <a:p>
            <a:pPr lvl="0"/>
            <a:r>
              <a:rPr lang="en-US"/>
              <a:t>Title</a:t>
            </a:r>
          </a:p>
        </p:txBody>
      </p:sp>
      <p:sp>
        <p:nvSpPr>
          <p:cNvPr id="40" name="Text Placeholder 11"/>
          <p:cNvSpPr>
            <a:spLocks noGrp="1"/>
          </p:cNvSpPr>
          <p:nvPr>
            <p:ph type="body" sz="quarter" idx="24" hasCustomPrompt="1"/>
          </p:nvPr>
        </p:nvSpPr>
        <p:spPr>
          <a:xfrm>
            <a:off x="2842588" y="4377366"/>
            <a:ext cx="1903483" cy="258532"/>
          </a:xfrm>
        </p:spPr>
        <p:txBody>
          <a:bodyPr wrap="square" anchor="b">
            <a:spAutoFit/>
          </a:bodyPr>
          <a:lstStyle>
            <a:lvl1pPr marL="0" indent="0" algn="ctr">
              <a:lnSpc>
                <a:spcPct val="90000"/>
              </a:lnSpc>
              <a:spcBef>
                <a:spcPts val="0"/>
              </a:spcBef>
              <a:buNone/>
              <a:defRPr sz="1867" b="0" baseline="0">
                <a:solidFill>
                  <a:schemeClr val="accent1"/>
                </a:solidFill>
                <a:latin typeface="+mj-lt"/>
              </a:defRPr>
            </a:lvl1pPr>
          </a:lstStyle>
          <a:p>
            <a:pPr lvl="0"/>
            <a:r>
              <a:rPr lang="en-US"/>
              <a:t>Name</a:t>
            </a:r>
          </a:p>
        </p:txBody>
      </p:sp>
      <p:sp>
        <p:nvSpPr>
          <p:cNvPr id="41" name="Text Placeholder 11"/>
          <p:cNvSpPr>
            <a:spLocks noGrp="1"/>
          </p:cNvSpPr>
          <p:nvPr>
            <p:ph type="body" sz="quarter" idx="25" hasCustomPrompt="1"/>
          </p:nvPr>
        </p:nvSpPr>
        <p:spPr>
          <a:xfrm>
            <a:off x="5144260" y="4377366"/>
            <a:ext cx="1903483" cy="258532"/>
          </a:xfrm>
        </p:spPr>
        <p:txBody>
          <a:bodyPr wrap="square" anchor="b">
            <a:spAutoFit/>
          </a:bodyPr>
          <a:lstStyle>
            <a:lvl1pPr marL="0" indent="0" algn="ctr">
              <a:lnSpc>
                <a:spcPct val="90000"/>
              </a:lnSpc>
              <a:spcBef>
                <a:spcPts val="0"/>
              </a:spcBef>
              <a:buNone/>
              <a:defRPr sz="1867" b="0" baseline="0">
                <a:solidFill>
                  <a:schemeClr val="accent1"/>
                </a:solidFill>
                <a:latin typeface="+mj-lt"/>
              </a:defRPr>
            </a:lvl1pPr>
          </a:lstStyle>
          <a:p>
            <a:pPr lvl="0"/>
            <a:r>
              <a:rPr lang="en-US"/>
              <a:t>Name</a:t>
            </a:r>
          </a:p>
        </p:txBody>
      </p:sp>
      <p:sp>
        <p:nvSpPr>
          <p:cNvPr id="42" name="Text Placeholder 11"/>
          <p:cNvSpPr>
            <a:spLocks noGrp="1"/>
          </p:cNvSpPr>
          <p:nvPr>
            <p:ph type="body" sz="quarter" idx="26" hasCustomPrompt="1"/>
          </p:nvPr>
        </p:nvSpPr>
        <p:spPr>
          <a:xfrm>
            <a:off x="7445932" y="4377366"/>
            <a:ext cx="1903483" cy="258532"/>
          </a:xfrm>
        </p:spPr>
        <p:txBody>
          <a:bodyPr wrap="square" anchor="b">
            <a:spAutoFit/>
          </a:bodyPr>
          <a:lstStyle>
            <a:lvl1pPr marL="0" indent="0" algn="ctr">
              <a:lnSpc>
                <a:spcPct val="90000"/>
              </a:lnSpc>
              <a:spcBef>
                <a:spcPts val="0"/>
              </a:spcBef>
              <a:buNone/>
              <a:defRPr sz="1867" b="0" baseline="0">
                <a:solidFill>
                  <a:schemeClr val="accent1"/>
                </a:solidFill>
                <a:latin typeface="+mj-lt"/>
              </a:defRPr>
            </a:lvl1pPr>
          </a:lstStyle>
          <a:p>
            <a:pPr lvl="0"/>
            <a:r>
              <a:rPr lang="en-US"/>
              <a:t>Name</a:t>
            </a:r>
          </a:p>
        </p:txBody>
      </p:sp>
      <p:sp>
        <p:nvSpPr>
          <p:cNvPr id="43" name="Text Placeholder 11"/>
          <p:cNvSpPr>
            <a:spLocks noGrp="1"/>
          </p:cNvSpPr>
          <p:nvPr>
            <p:ph type="body" sz="quarter" idx="27" hasCustomPrompt="1"/>
          </p:nvPr>
        </p:nvSpPr>
        <p:spPr>
          <a:xfrm>
            <a:off x="9747604" y="4377366"/>
            <a:ext cx="1903483" cy="258532"/>
          </a:xfrm>
        </p:spPr>
        <p:txBody>
          <a:bodyPr wrap="square" anchor="b">
            <a:spAutoFit/>
          </a:bodyPr>
          <a:lstStyle>
            <a:lvl1pPr marL="0" indent="0" algn="ctr">
              <a:lnSpc>
                <a:spcPct val="90000"/>
              </a:lnSpc>
              <a:spcBef>
                <a:spcPts val="0"/>
              </a:spcBef>
              <a:buNone/>
              <a:defRPr sz="1867" b="0" baseline="0">
                <a:solidFill>
                  <a:schemeClr val="accent1"/>
                </a:solidFill>
                <a:latin typeface="+mj-lt"/>
              </a:defRPr>
            </a:lvl1pPr>
          </a:lstStyle>
          <a:p>
            <a:pPr lvl="0"/>
            <a:r>
              <a:rPr lang="en-US"/>
              <a:t>Name</a:t>
            </a:r>
          </a:p>
        </p:txBody>
      </p:sp>
      <p:sp>
        <p:nvSpPr>
          <p:cNvPr id="44" name="Text Placeholder 11"/>
          <p:cNvSpPr>
            <a:spLocks noGrp="1"/>
          </p:cNvSpPr>
          <p:nvPr>
            <p:ph type="body" sz="quarter" idx="28" hasCustomPrompt="1"/>
          </p:nvPr>
        </p:nvSpPr>
        <p:spPr>
          <a:xfrm>
            <a:off x="2842587" y="4738915"/>
            <a:ext cx="1903483" cy="203132"/>
          </a:xfrm>
        </p:spPr>
        <p:txBody>
          <a:bodyPr wrap="square" anchor="t">
            <a:spAutoFit/>
          </a:bodyPr>
          <a:lstStyle>
            <a:lvl1pPr marL="0" indent="0" algn="ctr">
              <a:lnSpc>
                <a:spcPct val="90000"/>
              </a:lnSpc>
              <a:spcBef>
                <a:spcPts val="0"/>
              </a:spcBef>
              <a:buNone/>
              <a:defRPr sz="1467" b="0" baseline="0">
                <a:solidFill>
                  <a:schemeClr val="accent3"/>
                </a:solidFill>
                <a:latin typeface="+mn-lt"/>
              </a:defRPr>
            </a:lvl1pPr>
          </a:lstStyle>
          <a:p>
            <a:pPr lvl="0"/>
            <a:r>
              <a:rPr lang="en-US"/>
              <a:t>Title</a:t>
            </a:r>
          </a:p>
        </p:txBody>
      </p:sp>
      <p:sp>
        <p:nvSpPr>
          <p:cNvPr id="45" name="Text Placeholder 11"/>
          <p:cNvSpPr>
            <a:spLocks noGrp="1"/>
          </p:cNvSpPr>
          <p:nvPr>
            <p:ph type="body" sz="quarter" idx="29" hasCustomPrompt="1"/>
          </p:nvPr>
        </p:nvSpPr>
        <p:spPr>
          <a:xfrm>
            <a:off x="5144259" y="4738915"/>
            <a:ext cx="1903483" cy="203132"/>
          </a:xfrm>
        </p:spPr>
        <p:txBody>
          <a:bodyPr wrap="square" anchor="t">
            <a:spAutoFit/>
          </a:bodyPr>
          <a:lstStyle>
            <a:lvl1pPr marL="0" indent="0" algn="ctr">
              <a:lnSpc>
                <a:spcPct val="90000"/>
              </a:lnSpc>
              <a:spcBef>
                <a:spcPts val="0"/>
              </a:spcBef>
              <a:buNone/>
              <a:defRPr sz="1467" b="0" baseline="0">
                <a:solidFill>
                  <a:schemeClr val="accent3"/>
                </a:solidFill>
                <a:latin typeface="+mn-lt"/>
              </a:defRPr>
            </a:lvl1pPr>
          </a:lstStyle>
          <a:p>
            <a:pPr lvl="0"/>
            <a:r>
              <a:rPr lang="en-US"/>
              <a:t>Title</a:t>
            </a:r>
          </a:p>
        </p:txBody>
      </p:sp>
      <p:sp>
        <p:nvSpPr>
          <p:cNvPr id="46" name="Text Placeholder 11"/>
          <p:cNvSpPr>
            <a:spLocks noGrp="1"/>
          </p:cNvSpPr>
          <p:nvPr>
            <p:ph type="body" sz="quarter" idx="30" hasCustomPrompt="1"/>
          </p:nvPr>
        </p:nvSpPr>
        <p:spPr>
          <a:xfrm>
            <a:off x="7445931" y="4738915"/>
            <a:ext cx="1903483" cy="203132"/>
          </a:xfrm>
        </p:spPr>
        <p:txBody>
          <a:bodyPr wrap="square" anchor="t">
            <a:spAutoFit/>
          </a:bodyPr>
          <a:lstStyle>
            <a:lvl1pPr marL="0" indent="0" algn="ctr">
              <a:lnSpc>
                <a:spcPct val="90000"/>
              </a:lnSpc>
              <a:spcBef>
                <a:spcPts val="0"/>
              </a:spcBef>
              <a:buNone/>
              <a:defRPr sz="1467" b="0" baseline="0">
                <a:solidFill>
                  <a:schemeClr val="accent3"/>
                </a:solidFill>
                <a:latin typeface="+mn-lt"/>
              </a:defRPr>
            </a:lvl1pPr>
          </a:lstStyle>
          <a:p>
            <a:pPr lvl="0"/>
            <a:r>
              <a:rPr lang="en-US"/>
              <a:t>Title</a:t>
            </a:r>
          </a:p>
        </p:txBody>
      </p:sp>
      <p:sp>
        <p:nvSpPr>
          <p:cNvPr id="47" name="Text Placeholder 11"/>
          <p:cNvSpPr>
            <a:spLocks noGrp="1"/>
          </p:cNvSpPr>
          <p:nvPr>
            <p:ph type="body" sz="quarter" idx="31" hasCustomPrompt="1"/>
          </p:nvPr>
        </p:nvSpPr>
        <p:spPr>
          <a:xfrm>
            <a:off x="9747604" y="4738915"/>
            <a:ext cx="1903483" cy="203132"/>
          </a:xfrm>
        </p:spPr>
        <p:txBody>
          <a:bodyPr wrap="square" anchor="t">
            <a:spAutoFit/>
          </a:bodyPr>
          <a:lstStyle>
            <a:lvl1pPr marL="0" indent="0" algn="ctr">
              <a:lnSpc>
                <a:spcPct val="90000"/>
              </a:lnSpc>
              <a:spcBef>
                <a:spcPts val="0"/>
              </a:spcBef>
              <a:buNone/>
              <a:defRPr sz="1467" b="0" baseline="0">
                <a:solidFill>
                  <a:schemeClr val="accent3"/>
                </a:solidFill>
                <a:latin typeface="+mn-lt"/>
              </a:defRPr>
            </a:lvl1pPr>
          </a:lstStyle>
          <a:p>
            <a:pPr lvl="0"/>
            <a:r>
              <a:rPr lang="en-US"/>
              <a:t>Title</a:t>
            </a:r>
          </a:p>
        </p:txBody>
      </p:sp>
      <p:sp>
        <p:nvSpPr>
          <p:cNvPr id="19" name="Title 2">
            <a:extLst>
              <a:ext uri="{FF2B5EF4-FFF2-40B4-BE49-F238E27FC236}">
                <a16:creationId xmlns:a16="http://schemas.microsoft.com/office/drawing/2014/main" id="{2FEF7A4A-F180-4C9D-8D2B-B34EC51FF45A}"/>
              </a:ext>
            </a:extLst>
          </p:cNvPr>
          <p:cNvSpPr>
            <a:spLocks noGrp="1"/>
          </p:cNvSpPr>
          <p:nvPr>
            <p:ph type="title"/>
          </p:nvPr>
        </p:nvSpPr>
        <p:spPr>
          <a:xfrm>
            <a:off x="540914" y="213137"/>
            <a:ext cx="11110173" cy="784115"/>
          </a:xfrm>
        </p:spPr>
        <p:txBody>
          <a:bodyPr vert="horz" wrap="square" lIns="0" tIns="45720" rIns="0" bIns="0" rtlCol="0" anchor="b">
            <a:normAutofit/>
          </a:bodyPr>
          <a:lstStyle>
            <a:lvl1pPr>
              <a:defRPr lang="en-US" dirty="0">
                <a:solidFill>
                  <a:schemeClr val="accent1"/>
                </a:solidFill>
              </a:defRPr>
            </a:lvl1pPr>
          </a:lstStyle>
          <a:p>
            <a:pPr marL="0" lvl="0"/>
            <a:r>
              <a:rPr lang="en-US"/>
              <a:t>Click to edit Master title style</a:t>
            </a:r>
          </a:p>
        </p:txBody>
      </p:sp>
      <p:cxnSp>
        <p:nvCxnSpPr>
          <p:cNvPr id="20" name="Straight Connector 19">
            <a:extLst>
              <a:ext uri="{FF2B5EF4-FFF2-40B4-BE49-F238E27FC236}">
                <a16:creationId xmlns:a16="http://schemas.microsoft.com/office/drawing/2014/main" id="{409EA545-A49E-4C3E-A278-2B49074C8B49}"/>
              </a:ext>
            </a:extLst>
          </p:cNvPr>
          <p:cNvCxnSpPr>
            <a:cxnSpLocks/>
          </p:cNvCxnSpPr>
          <p:nvPr userDrawn="1"/>
        </p:nvCxnSpPr>
        <p:spPr>
          <a:xfrm flipH="1">
            <a:off x="540914" y="1118960"/>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EE355F8-8C30-4C86-83A0-33BCA5AE53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
        <p:nvSpPr>
          <p:cNvPr id="22" name="TextBox 21">
            <a:extLst>
              <a:ext uri="{FF2B5EF4-FFF2-40B4-BE49-F238E27FC236}">
                <a16:creationId xmlns:a16="http://schemas.microsoft.com/office/drawing/2014/main" id="{77960105-39A7-45DB-B544-7F46FF657BB4}"/>
              </a:ext>
            </a:extLst>
          </p:cNvPr>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spTree>
    <p:extLst>
      <p:ext uri="{BB962C8B-B14F-4D97-AF65-F5344CB8AC3E}">
        <p14:creationId xmlns:p14="http://schemas.microsoft.com/office/powerpoint/2010/main" val="89184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imple - Team of 9">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1D39C12-0AA1-4072-9899-4F019AE7642A}" type="slidenum">
              <a:rPr lang="en-US" smtClean="0"/>
              <a:pPr/>
              <a:t>‹#›</a:t>
            </a:fld>
            <a:endParaRPr lang="en-US"/>
          </a:p>
        </p:txBody>
      </p:sp>
      <p:sp>
        <p:nvSpPr>
          <p:cNvPr id="4" name="Picture Placeholder 2"/>
          <p:cNvSpPr>
            <a:spLocks noGrp="1"/>
          </p:cNvSpPr>
          <p:nvPr>
            <p:ph type="pic" sz="quarter" idx="24" hasCustomPrompt="1"/>
          </p:nvPr>
        </p:nvSpPr>
        <p:spPr>
          <a:xfrm>
            <a:off x="8115287" y="1714248"/>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5" name="Picture Placeholder 2"/>
          <p:cNvSpPr>
            <a:spLocks noGrp="1"/>
          </p:cNvSpPr>
          <p:nvPr>
            <p:ph type="pic" sz="quarter" idx="25" hasCustomPrompt="1"/>
          </p:nvPr>
        </p:nvSpPr>
        <p:spPr>
          <a:xfrm>
            <a:off x="8115287" y="3176356"/>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6" name="Picture Placeholder 2"/>
          <p:cNvSpPr>
            <a:spLocks noGrp="1"/>
          </p:cNvSpPr>
          <p:nvPr>
            <p:ph type="pic" sz="quarter" idx="26" hasCustomPrompt="1"/>
          </p:nvPr>
        </p:nvSpPr>
        <p:spPr>
          <a:xfrm>
            <a:off x="8115287" y="4633132"/>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7" name="Picture Placeholder 2"/>
          <p:cNvSpPr>
            <a:spLocks noGrp="1"/>
          </p:cNvSpPr>
          <p:nvPr>
            <p:ph type="pic" sz="quarter" idx="18" hasCustomPrompt="1"/>
          </p:nvPr>
        </p:nvSpPr>
        <p:spPr>
          <a:xfrm>
            <a:off x="540913" y="1714248"/>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8" name="Picture Placeholder 2"/>
          <p:cNvSpPr>
            <a:spLocks noGrp="1"/>
          </p:cNvSpPr>
          <p:nvPr>
            <p:ph type="pic" sz="quarter" idx="19" hasCustomPrompt="1"/>
          </p:nvPr>
        </p:nvSpPr>
        <p:spPr>
          <a:xfrm>
            <a:off x="540913" y="3173691"/>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9" name="Picture Placeholder 2"/>
          <p:cNvSpPr>
            <a:spLocks noGrp="1"/>
          </p:cNvSpPr>
          <p:nvPr>
            <p:ph type="pic" sz="quarter" idx="20" hasCustomPrompt="1"/>
          </p:nvPr>
        </p:nvSpPr>
        <p:spPr>
          <a:xfrm>
            <a:off x="540913" y="4633132"/>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10" name="Picture Placeholder 2"/>
          <p:cNvSpPr>
            <a:spLocks noGrp="1"/>
          </p:cNvSpPr>
          <p:nvPr>
            <p:ph type="pic" sz="quarter" idx="21" hasCustomPrompt="1"/>
          </p:nvPr>
        </p:nvSpPr>
        <p:spPr>
          <a:xfrm>
            <a:off x="4325983" y="1714248"/>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11" name="Picture Placeholder 2"/>
          <p:cNvSpPr>
            <a:spLocks noGrp="1"/>
          </p:cNvSpPr>
          <p:nvPr>
            <p:ph type="pic" sz="quarter" idx="22" hasCustomPrompt="1"/>
          </p:nvPr>
        </p:nvSpPr>
        <p:spPr>
          <a:xfrm>
            <a:off x="4394996" y="3176356"/>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12" name="Picture Placeholder 2"/>
          <p:cNvSpPr>
            <a:spLocks noGrp="1"/>
          </p:cNvSpPr>
          <p:nvPr>
            <p:ph type="pic" sz="quarter" idx="23" hasCustomPrompt="1"/>
          </p:nvPr>
        </p:nvSpPr>
        <p:spPr>
          <a:xfrm>
            <a:off x="4394996" y="4633132"/>
            <a:ext cx="1277368" cy="1277368"/>
          </a:xfrm>
          <a:prstGeom prst="ellipse">
            <a:avLst/>
          </a:prstGeom>
          <a:solidFill>
            <a:schemeClr val="bg1">
              <a:lumMod val="95000"/>
            </a:schemeClr>
          </a:solidFill>
        </p:spPr>
        <p:txBody>
          <a:bodyPr vert="horz" lIns="0" tIns="0" rIns="0" bIns="0" rtlCol="0">
            <a:normAutofit/>
          </a:bodyPr>
          <a:lstStyle>
            <a:lvl1pPr marL="383108" indent="-383108">
              <a:buClr>
                <a:schemeClr val="bg1"/>
              </a:buClr>
              <a:buFont typeface="Century Gothic" panose="020B0502020202020204" pitchFamily="34" charset="0"/>
              <a:buChar char=" "/>
              <a:defRPr lang="en-US" baseline="0" dirty="0"/>
            </a:lvl1pPr>
          </a:lstStyle>
          <a:p>
            <a:pPr marL="0" lvl="0" indent="0" algn="ctr">
              <a:buNone/>
            </a:pPr>
            <a:r>
              <a:rPr lang="en-US"/>
              <a:t> </a:t>
            </a:r>
          </a:p>
        </p:txBody>
      </p:sp>
      <p:sp>
        <p:nvSpPr>
          <p:cNvPr id="13" name="Text Placeholder 11"/>
          <p:cNvSpPr>
            <a:spLocks noGrp="1"/>
          </p:cNvSpPr>
          <p:nvPr>
            <p:ph type="body" sz="quarter" idx="27" hasCustomPrompt="1"/>
          </p:nvPr>
        </p:nvSpPr>
        <p:spPr>
          <a:xfrm>
            <a:off x="1944144" y="2079851"/>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14" name="Text Placeholder 11"/>
          <p:cNvSpPr>
            <a:spLocks noGrp="1"/>
          </p:cNvSpPr>
          <p:nvPr>
            <p:ph type="body" sz="quarter" idx="28" hasCustomPrompt="1"/>
          </p:nvPr>
        </p:nvSpPr>
        <p:spPr>
          <a:xfrm>
            <a:off x="1944143" y="2441401"/>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15" name="Text Placeholder 11"/>
          <p:cNvSpPr>
            <a:spLocks noGrp="1"/>
          </p:cNvSpPr>
          <p:nvPr>
            <p:ph type="body" sz="quarter" idx="29" hasCustomPrompt="1"/>
          </p:nvPr>
        </p:nvSpPr>
        <p:spPr>
          <a:xfrm>
            <a:off x="9555907" y="2079851"/>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16" name="Text Placeholder 11"/>
          <p:cNvSpPr>
            <a:spLocks noGrp="1"/>
          </p:cNvSpPr>
          <p:nvPr>
            <p:ph type="body" sz="quarter" idx="30" hasCustomPrompt="1"/>
          </p:nvPr>
        </p:nvSpPr>
        <p:spPr>
          <a:xfrm>
            <a:off x="9555905" y="2441401"/>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17" name="Text Placeholder 11"/>
          <p:cNvSpPr>
            <a:spLocks noGrp="1"/>
          </p:cNvSpPr>
          <p:nvPr>
            <p:ph type="body" sz="quarter" idx="31" hasCustomPrompt="1"/>
          </p:nvPr>
        </p:nvSpPr>
        <p:spPr>
          <a:xfrm>
            <a:off x="5747909" y="2079851"/>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18" name="Text Placeholder 11"/>
          <p:cNvSpPr>
            <a:spLocks noGrp="1"/>
          </p:cNvSpPr>
          <p:nvPr>
            <p:ph type="body" sz="quarter" idx="32" hasCustomPrompt="1"/>
          </p:nvPr>
        </p:nvSpPr>
        <p:spPr>
          <a:xfrm>
            <a:off x="5747908" y="2441401"/>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19" name="Text Placeholder 11"/>
          <p:cNvSpPr>
            <a:spLocks noGrp="1"/>
          </p:cNvSpPr>
          <p:nvPr>
            <p:ph type="body" sz="quarter" idx="33" hasCustomPrompt="1"/>
          </p:nvPr>
        </p:nvSpPr>
        <p:spPr>
          <a:xfrm>
            <a:off x="1951812" y="3555926"/>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20" name="Text Placeholder 11"/>
          <p:cNvSpPr>
            <a:spLocks noGrp="1"/>
          </p:cNvSpPr>
          <p:nvPr>
            <p:ph type="body" sz="quarter" idx="34" hasCustomPrompt="1"/>
          </p:nvPr>
        </p:nvSpPr>
        <p:spPr>
          <a:xfrm>
            <a:off x="1951811" y="3917475"/>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21" name="Text Placeholder 11"/>
          <p:cNvSpPr>
            <a:spLocks noGrp="1"/>
          </p:cNvSpPr>
          <p:nvPr>
            <p:ph type="body" sz="quarter" idx="35" hasCustomPrompt="1"/>
          </p:nvPr>
        </p:nvSpPr>
        <p:spPr>
          <a:xfrm>
            <a:off x="9563575" y="3555926"/>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22" name="Text Placeholder 11"/>
          <p:cNvSpPr>
            <a:spLocks noGrp="1"/>
          </p:cNvSpPr>
          <p:nvPr>
            <p:ph type="body" sz="quarter" idx="36" hasCustomPrompt="1"/>
          </p:nvPr>
        </p:nvSpPr>
        <p:spPr>
          <a:xfrm>
            <a:off x="9563573" y="3917475"/>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23" name="Text Placeholder 11"/>
          <p:cNvSpPr>
            <a:spLocks noGrp="1"/>
          </p:cNvSpPr>
          <p:nvPr>
            <p:ph type="body" sz="quarter" idx="37" hasCustomPrompt="1"/>
          </p:nvPr>
        </p:nvSpPr>
        <p:spPr>
          <a:xfrm>
            <a:off x="5755577" y="3555926"/>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24" name="Text Placeholder 11"/>
          <p:cNvSpPr>
            <a:spLocks noGrp="1"/>
          </p:cNvSpPr>
          <p:nvPr>
            <p:ph type="body" sz="quarter" idx="38" hasCustomPrompt="1"/>
          </p:nvPr>
        </p:nvSpPr>
        <p:spPr>
          <a:xfrm>
            <a:off x="5755576" y="3917475"/>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25" name="Text Placeholder 11"/>
          <p:cNvSpPr>
            <a:spLocks noGrp="1"/>
          </p:cNvSpPr>
          <p:nvPr>
            <p:ph type="body" sz="quarter" idx="39" hasCustomPrompt="1"/>
          </p:nvPr>
        </p:nvSpPr>
        <p:spPr>
          <a:xfrm>
            <a:off x="1951812" y="5032001"/>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26" name="Text Placeholder 11"/>
          <p:cNvSpPr>
            <a:spLocks noGrp="1"/>
          </p:cNvSpPr>
          <p:nvPr>
            <p:ph type="body" sz="quarter" idx="40" hasCustomPrompt="1"/>
          </p:nvPr>
        </p:nvSpPr>
        <p:spPr>
          <a:xfrm>
            <a:off x="1951811" y="5393550"/>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27" name="Text Placeholder 11"/>
          <p:cNvSpPr>
            <a:spLocks noGrp="1"/>
          </p:cNvSpPr>
          <p:nvPr>
            <p:ph type="body" sz="quarter" idx="41" hasCustomPrompt="1"/>
          </p:nvPr>
        </p:nvSpPr>
        <p:spPr>
          <a:xfrm>
            <a:off x="9563575" y="5032001"/>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28" name="Text Placeholder 11"/>
          <p:cNvSpPr>
            <a:spLocks noGrp="1"/>
          </p:cNvSpPr>
          <p:nvPr>
            <p:ph type="body" sz="quarter" idx="42" hasCustomPrompt="1"/>
          </p:nvPr>
        </p:nvSpPr>
        <p:spPr>
          <a:xfrm>
            <a:off x="9563573" y="5393550"/>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29" name="Text Placeholder 11"/>
          <p:cNvSpPr>
            <a:spLocks noGrp="1"/>
          </p:cNvSpPr>
          <p:nvPr>
            <p:ph type="body" sz="quarter" idx="43" hasCustomPrompt="1"/>
          </p:nvPr>
        </p:nvSpPr>
        <p:spPr>
          <a:xfrm>
            <a:off x="5755577" y="5032001"/>
            <a:ext cx="2087512" cy="258532"/>
          </a:xfrm>
        </p:spPr>
        <p:txBody>
          <a:bodyPr wrap="square" anchor="b">
            <a:spAutoFit/>
          </a:bodyPr>
          <a:lstStyle>
            <a:lvl1pPr marL="0" indent="0" algn="l">
              <a:lnSpc>
                <a:spcPct val="90000"/>
              </a:lnSpc>
              <a:spcBef>
                <a:spcPts val="0"/>
              </a:spcBef>
              <a:buNone/>
              <a:defRPr sz="1867" b="0" baseline="0">
                <a:solidFill>
                  <a:schemeClr val="accent1"/>
                </a:solidFill>
                <a:latin typeface="+mj-lt"/>
              </a:defRPr>
            </a:lvl1pPr>
          </a:lstStyle>
          <a:p>
            <a:pPr lvl="0"/>
            <a:r>
              <a:rPr lang="en-US"/>
              <a:t>Name</a:t>
            </a:r>
          </a:p>
        </p:txBody>
      </p:sp>
      <p:sp>
        <p:nvSpPr>
          <p:cNvPr id="30" name="Text Placeholder 11"/>
          <p:cNvSpPr>
            <a:spLocks noGrp="1"/>
          </p:cNvSpPr>
          <p:nvPr>
            <p:ph type="body" sz="quarter" idx="44" hasCustomPrompt="1"/>
          </p:nvPr>
        </p:nvSpPr>
        <p:spPr>
          <a:xfrm>
            <a:off x="5755576" y="5393550"/>
            <a:ext cx="2087512" cy="203132"/>
          </a:xfrm>
        </p:spPr>
        <p:txBody>
          <a:bodyPr wrap="square" anchor="t">
            <a:spAutoFit/>
          </a:bodyPr>
          <a:lstStyle>
            <a:lvl1pPr marL="0" indent="0" algn="l">
              <a:lnSpc>
                <a:spcPct val="90000"/>
              </a:lnSpc>
              <a:spcBef>
                <a:spcPts val="0"/>
              </a:spcBef>
              <a:buNone/>
              <a:defRPr sz="1467" b="0" baseline="0">
                <a:solidFill>
                  <a:schemeClr val="accent3"/>
                </a:solidFill>
                <a:latin typeface="+mn-lt"/>
              </a:defRPr>
            </a:lvl1pPr>
          </a:lstStyle>
          <a:p>
            <a:pPr lvl="0"/>
            <a:r>
              <a:rPr lang="en-US"/>
              <a:t>Title</a:t>
            </a:r>
          </a:p>
        </p:txBody>
      </p:sp>
      <p:sp>
        <p:nvSpPr>
          <p:cNvPr id="31" name="Title 2">
            <a:extLst>
              <a:ext uri="{FF2B5EF4-FFF2-40B4-BE49-F238E27FC236}">
                <a16:creationId xmlns:a16="http://schemas.microsoft.com/office/drawing/2014/main" id="{1CCA669A-A8A6-45F0-A8A5-0E9DE18155D3}"/>
              </a:ext>
            </a:extLst>
          </p:cNvPr>
          <p:cNvSpPr>
            <a:spLocks noGrp="1"/>
          </p:cNvSpPr>
          <p:nvPr>
            <p:ph type="title"/>
          </p:nvPr>
        </p:nvSpPr>
        <p:spPr>
          <a:xfrm>
            <a:off x="540914" y="213137"/>
            <a:ext cx="11110173" cy="784115"/>
          </a:xfrm>
        </p:spPr>
        <p:txBody>
          <a:bodyPr vert="horz" wrap="square" lIns="0" tIns="45720" rIns="0" bIns="0" rtlCol="0" anchor="b">
            <a:normAutofit/>
          </a:bodyPr>
          <a:lstStyle>
            <a:lvl1pPr>
              <a:defRPr lang="en-US" dirty="0">
                <a:solidFill>
                  <a:schemeClr val="accent1"/>
                </a:solidFill>
              </a:defRPr>
            </a:lvl1pPr>
          </a:lstStyle>
          <a:p>
            <a:pPr marL="0" lvl="0"/>
            <a:r>
              <a:rPr lang="en-US"/>
              <a:t>Click to edit Master title style</a:t>
            </a:r>
          </a:p>
        </p:txBody>
      </p:sp>
      <p:cxnSp>
        <p:nvCxnSpPr>
          <p:cNvPr id="32" name="Straight Connector 31">
            <a:extLst>
              <a:ext uri="{FF2B5EF4-FFF2-40B4-BE49-F238E27FC236}">
                <a16:creationId xmlns:a16="http://schemas.microsoft.com/office/drawing/2014/main" id="{B6D7C173-686C-4E8F-9A21-BDCF806F06FE}"/>
              </a:ext>
            </a:extLst>
          </p:cNvPr>
          <p:cNvCxnSpPr>
            <a:cxnSpLocks/>
          </p:cNvCxnSpPr>
          <p:nvPr userDrawn="1"/>
        </p:nvCxnSpPr>
        <p:spPr>
          <a:xfrm flipH="1">
            <a:off x="540914" y="1118960"/>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4B407FBE-16A6-42F3-91F1-05D42761C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
        <p:nvSpPr>
          <p:cNvPr id="34" name="TextBox 33">
            <a:extLst>
              <a:ext uri="{FF2B5EF4-FFF2-40B4-BE49-F238E27FC236}">
                <a16:creationId xmlns:a16="http://schemas.microsoft.com/office/drawing/2014/main" id="{B24F4FF3-15D5-4BB7-BCB6-A636912DE3A0}"/>
              </a:ext>
            </a:extLst>
          </p:cNvPr>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spTree>
    <p:extLst>
      <p:ext uri="{BB962C8B-B14F-4D97-AF65-F5344CB8AC3E}">
        <p14:creationId xmlns:p14="http://schemas.microsoft.com/office/powerpoint/2010/main" val="1413862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imple - Multiple Quot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grpSp>
        <p:nvGrpSpPr>
          <p:cNvPr id="2" name="Group 1"/>
          <p:cNvGrpSpPr/>
          <p:nvPr userDrawn="1"/>
        </p:nvGrpSpPr>
        <p:grpSpPr>
          <a:xfrm>
            <a:off x="540913" y="1616965"/>
            <a:ext cx="824923" cy="824923"/>
            <a:chOff x="320675" y="233363"/>
            <a:chExt cx="738187" cy="738187"/>
          </a:xfrm>
        </p:grpSpPr>
        <p:sp>
          <p:nvSpPr>
            <p:cNvPr id="8" name="Rectangle 7"/>
            <p:cNvSpPr/>
            <p:nvPr userDrawn="1"/>
          </p:nvSpPr>
          <p:spPr>
            <a:xfrm>
              <a:off x="320675" y="233363"/>
              <a:ext cx="738187" cy="738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4245"/>
              <a:endParaRPr lang="en-US" sz="2133">
                <a:solidFill>
                  <a:srgbClr val="FFFFFF"/>
                </a:solidFill>
              </a:endParaRPr>
            </a:p>
          </p:txBody>
        </p:sp>
        <p:sp>
          <p:nvSpPr>
            <p:cNvPr id="9" name="Freeform 6"/>
            <p:cNvSpPr>
              <a:spLocks noEditPoints="1"/>
            </p:cNvSpPr>
            <p:nvPr userDrawn="1"/>
          </p:nvSpPr>
          <p:spPr bwMode="auto">
            <a:xfrm>
              <a:off x="501721" y="449659"/>
              <a:ext cx="376095" cy="305594"/>
            </a:xfrm>
            <a:custGeom>
              <a:avLst/>
              <a:gdLst>
                <a:gd name="T0" fmla="*/ 3434 w 3985"/>
                <a:gd name="T1" fmla="*/ 329 h 3238"/>
                <a:gd name="T2" fmla="*/ 3089 w 3985"/>
                <a:gd name="T3" fmla="*/ 594 h 3238"/>
                <a:gd name="T4" fmla="*/ 2811 w 3985"/>
                <a:gd name="T5" fmla="*/ 944 h 3238"/>
                <a:gd name="T6" fmla="*/ 2666 w 3985"/>
                <a:gd name="T7" fmla="*/ 1309 h 3238"/>
                <a:gd name="T8" fmla="*/ 2654 w 3985"/>
                <a:gd name="T9" fmla="*/ 1612 h 3238"/>
                <a:gd name="T10" fmla="*/ 2749 w 3985"/>
                <a:gd name="T11" fmla="*/ 1718 h 3238"/>
                <a:gd name="T12" fmla="*/ 3018 w 3985"/>
                <a:gd name="T13" fmla="*/ 1608 h 3238"/>
                <a:gd name="T14" fmla="*/ 3313 w 3985"/>
                <a:gd name="T15" fmla="*/ 1605 h 3238"/>
                <a:gd name="T16" fmla="*/ 3580 w 3985"/>
                <a:gd name="T17" fmla="*/ 1693 h 3238"/>
                <a:gd name="T18" fmla="*/ 3799 w 3985"/>
                <a:gd name="T19" fmla="*/ 1868 h 3238"/>
                <a:gd name="T20" fmla="*/ 3939 w 3985"/>
                <a:gd name="T21" fmla="*/ 2112 h 3238"/>
                <a:gd name="T22" fmla="*/ 3985 w 3985"/>
                <a:gd name="T23" fmla="*/ 2417 h 3238"/>
                <a:gd name="T24" fmla="*/ 3938 w 3985"/>
                <a:gd name="T25" fmla="*/ 2705 h 3238"/>
                <a:gd name="T26" fmla="*/ 3796 w 3985"/>
                <a:gd name="T27" fmla="*/ 2949 h 3238"/>
                <a:gd name="T28" fmla="*/ 3575 w 3985"/>
                <a:gd name="T29" fmla="*/ 3134 h 3238"/>
                <a:gd name="T30" fmla="*/ 3311 w 3985"/>
                <a:gd name="T31" fmla="*/ 3227 h 3238"/>
                <a:gd name="T32" fmla="*/ 3004 w 3985"/>
                <a:gd name="T33" fmla="*/ 3227 h 3238"/>
                <a:gd name="T34" fmla="*/ 2725 w 3985"/>
                <a:gd name="T35" fmla="*/ 3137 h 3238"/>
                <a:gd name="T36" fmla="*/ 2498 w 3985"/>
                <a:gd name="T37" fmla="*/ 2955 h 3238"/>
                <a:gd name="T38" fmla="*/ 2317 w 3985"/>
                <a:gd name="T39" fmla="*/ 2671 h 3238"/>
                <a:gd name="T40" fmla="*/ 2208 w 3985"/>
                <a:gd name="T41" fmla="*/ 2303 h 3238"/>
                <a:gd name="T42" fmla="*/ 2187 w 3985"/>
                <a:gd name="T43" fmla="*/ 1855 h 3238"/>
                <a:gd name="T44" fmla="*/ 2266 w 3985"/>
                <a:gd name="T45" fmla="*/ 1370 h 3238"/>
                <a:gd name="T46" fmla="*/ 2451 w 3985"/>
                <a:gd name="T47" fmla="*/ 929 h 3238"/>
                <a:gd name="T48" fmla="*/ 2718 w 3985"/>
                <a:gd name="T49" fmla="*/ 561 h 3238"/>
                <a:gd name="T50" fmla="*/ 3068 w 3985"/>
                <a:gd name="T51" fmla="*/ 254 h 3238"/>
                <a:gd name="T52" fmla="*/ 3508 w 3985"/>
                <a:gd name="T53" fmla="*/ 0 h 3238"/>
                <a:gd name="T54" fmla="*/ 1250 w 3985"/>
                <a:gd name="T55" fmla="*/ 329 h 3238"/>
                <a:gd name="T56" fmla="*/ 905 w 3985"/>
                <a:gd name="T57" fmla="*/ 594 h 3238"/>
                <a:gd name="T58" fmla="*/ 627 w 3985"/>
                <a:gd name="T59" fmla="*/ 944 h 3238"/>
                <a:gd name="T60" fmla="*/ 482 w 3985"/>
                <a:gd name="T61" fmla="*/ 1309 h 3238"/>
                <a:gd name="T62" fmla="*/ 470 w 3985"/>
                <a:gd name="T63" fmla="*/ 1612 h 3238"/>
                <a:gd name="T64" fmla="*/ 564 w 3985"/>
                <a:gd name="T65" fmla="*/ 1718 h 3238"/>
                <a:gd name="T66" fmla="*/ 832 w 3985"/>
                <a:gd name="T67" fmla="*/ 1608 h 3238"/>
                <a:gd name="T68" fmla="*/ 1127 w 3985"/>
                <a:gd name="T69" fmla="*/ 1605 h 3238"/>
                <a:gd name="T70" fmla="*/ 1391 w 3985"/>
                <a:gd name="T71" fmla="*/ 1693 h 3238"/>
                <a:gd name="T72" fmla="*/ 1608 w 3985"/>
                <a:gd name="T73" fmla="*/ 1863 h 3238"/>
                <a:gd name="T74" fmla="*/ 1742 w 3985"/>
                <a:gd name="T75" fmla="*/ 2078 h 3238"/>
                <a:gd name="T76" fmla="*/ 1799 w 3985"/>
                <a:gd name="T77" fmla="*/ 2343 h 3238"/>
                <a:gd name="T78" fmla="*/ 1773 w 3985"/>
                <a:gd name="T79" fmla="*/ 2638 h 3238"/>
                <a:gd name="T80" fmla="*/ 1649 w 3985"/>
                <a:gd name="T81" fmla="*/ 2897 h 3238"/>
                <a:gd name="T82" fmla="*/ 1447 w 3985"/>
                <a:gd name="T83" fmla="*/ 3094 h 3238"/>
                <a:gd name="T84" fmla="*/ 1191 w 3985"/>
                <a:gd name="T85" fmla="*/ 3211 h 3238"/>
                <a:gd name="T86" fmla="*/ 897 w 3985"/>
                <a:gd name="T87" fmla="*/ 3236 h 3238"/>
                <a:gd name="T88" fmla="*/ 606 w 3985"/>
                <a:gd name="T89" fmla="*/ 3168 h 3238"/>
                <a:gd name="T90" fmla="*/ 366 w 3985"/>
                <a:gd name="T91" fmla="*/ 3010 h 3238"/>
                <a:gd name="T92" fmla="*/ 174 w 3985"/>
                <a:gd name="T93" fmla="*/ 2754 h 3238"/>
                <a:gd name="T94" fmla="*/ 43 w 3985"/>
                <a:gd name="T95" fmla="*/ 2402 h 3238"/>
                <a:gd name="T96" fmla="*/ 0 w 3985"/>
                <a:gd name="T97" fmla="*/ 1983 h 3238"/>
                <a:gd name="T98" fmla="*/ 53 w 3985"/>
                <a:gd name="T99" fmla="*/ 1488 h 3238"/>
                <a:gd name="T100" fmla="*/ 211 w 3985"/>
                <a:gd name="T101" fmla="*/ 1036 h 3238"/>
                <a:gd name="T102" fmla="*/ 460 w 3985"/>
                <a:gd name="T103" fmla="*/ 646 h 3238"/>
                <a:gd name="T104" fmla="*/ 789 w 3985"/>
                <a:gd name="T105" fmla="*/ 327 h 3238"/>
                <a:gd name="T106" fmla="*/ 1205 w 3985"/>
                <a:gd name="T107" fmla="*/ 58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85" h="3238">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544245"/>
              <a:endParaRPr lang="en-US" sz="2133">
                <a:solidFill>
                  <a:srgbClr val="3E4646"/>
                </a:solidFill>
              </a:endParaRPr>
            </a:p>
          </p:txBody>
        </p:sp>
      </p:grpSp>
      <p:sp>
        <p:nvSpPr>
          <p:cNvPr id="10" name="Text Placeholder 11"/>
          <p:cNvSpPr>
            <a:spLocks noGrp="1"/>
          </p:cNvSpPr>
          <p:nvPr>
            <p:ph type="body" sz="quarter" idx="28" hasCustomPrompt="1"/>
          </p:nvPr>
        </p:nvSpPr>
        <p:spPr>
          <a:xfrm>
            <a:off x="1494180" y="1616966"/>
            <a:ext cx="4382657" cy="1608441"/>
          </a:xfrm>
        </p:spPr>
        <p:txBody>
          <a:bodyPr wrap="square" anchor="t">
            <a:normAutofit/>
          </a:bodyPr>
          <a:lstStyle>
            <a:lvl1pPr marL="0" indent="0" algn="l">
              <a:lnSpc>
                <a:spcPct val="100000"/>
              </a:lnSpc>
              <a:spcBef>
                <a:spcPts val="0"/>
              </a:spcBef>
              <a:buNone/>
              <a:defRPr sz="2133" b="0" baseline="0">
                <a:solidFill>
                  <a:schemeClr val="tx2"/>
                </a:solidFill>
                <a:latin typeface="+mn-lt"/>
              </a:defRPr>
            </a:lvl1pPr>
          </a:lstStyle>
          <a:p>
            <a:pPr lvl="0"/>
            <a:r>
              <a:rPr lang="en-US"/>
              <a:t>Click to edit quote text</a:t>
            </a:r>
          </a:p>
        </p:txBody>
      </p:sp>
      <p:sp>
        <p:nvSpPr>
          <p:cNvPr id="11" name="Text Placeholder 11"/>
          <p:cNvSpPr>
            <a:spLocks noGrp="1"/>
          </p:cNvSpPr>
          <p:nvPr>
            <p:ph type="body" sz="quarter" idx="43" hasCustomPrompt="1"/>
          </p:nvPr>
        </p:nvSpPr>
        <p:spPr>
          <a:xfrm>
            <a:off x="1494180" y="3343401"/>
            <a:ext cx="4382657" cy="258532"/>
          </a:xfrm>
        </p:spPr>
        <p:txBody>
          <a:bodyPr wrap="square" anchor="t">
            <a:spAutoFit/>
          </a:bodyPr>
          <a:lstStyle>
            <a:lvl1pPr marL="0" indent="0" algn="l">
              <a:lnSpc>
                <a:spcPct val="90000"/>
              </a:lnSpc>
              <a:spcBef>
                <a:spcPts val="0"/>
              </a:spcBef>
              <a:buNone/>
              <a:defRPr sz="1867" b="1" baseline="0">
                <a:solidFill>
                  <a:schemeClr val="accent1"/>
                </a:solidFill>
                <a:latin typeface="+mj-lt"/>
              </a:defRPr>
            </a:lvl1pPr>
          </a:lstStyle>
          <a:p>
            <a:pPr lvl="0"/>
            <a:r>
              <a:rPr lang="en-US"/>
              <a:t>Name</a:t>
            </a:r>
          </a:p>
        </p:txBody>
      </p:sp>
      <p:grpSp>
        <p:nvGrpSpPr>
          <p:cNvPr id="12" name="Group 11"/>
          <p:cNvGrpSpPr/>
          <p:nvPr userDrawn="1"/>
        </p:nvGrpSpPr>
        <p:grpSpPr>
          <a:xfrm>
            <a:off x="533971" y="4045780"/>
            <a:ext cx="824923" cy="824923"/>
            <a:chOff x="320675" y="233363"/>
            <a:chExt cx="738187" cy="738187"/>
          </a:xfrm>
        </p:grpSpPr>
        <p:sp>
          <p:nvSpPr>
            <p:cNvPr id="13" name="Rectangle 12"/>
            <p:cNvSpPr/>
            <p:nvPr userDrawn="1"/>
          </p:nvSpPr>
          <p:spPr>
            <a:xfrm>
              <a:off x="320675" y="233363"/>
              <a:ext cx="738187" cy="7381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4245"/>
              <a:endParaRPr lang="en-US" sz="2133">
                <a:solidFill>
                  <a:srgbClr val="FFFFFF"/>
                </a:solidFill>
              </a:endParaRPr>
            </a:p>
          </p:txBody>
        </p:sp>
        <p:sp>
          <p:nvSpPr>
            <p:cNvPr id="14" name="Freeform 6"/>
            <p:cNvSpPr>
              <a:spLocks noEditPoints="1"/>
            </p:cNvSpPr>
            <p:nvPr userDrawn="1"/>
          </p:nvSpPr>
          <p:spPr bwMode="auto">
            <a:xfrm>
              <a:off x="501721" y="449659"/>
              <a:ext cx="376095" cy="305594"/>
            </a:xfrm>
            <a:custGeom>
              <a:avLst/>
              <a:gdLst>
                <a:gd name="T0" fmla="*/ 3434 w 3985"/>
                <a:gd name="T1" fmla="*/ 329 h 3238"/>
                <a:gd name="T2" fmla="*/ 3089 w 3985"/>
                <a:gd name="T3" fmla="*/ 594 h 3238"/>
                <a:gd name="T4" fmla="*/ 2811 w 3985"/>
                <a:gd name="T5" fmla="*/ 944 h 3238"/>
                <a:gd name="T6" fmla="*/ 2666 w 3985"/>
                <a:gd name="T7" fmla="*/ 1309 h 3238"/>
                <a:gd name="T8" fmla="*/ 2654 w 3985"/>
                <a:gd name="T9" fmla="*/ 1612 h 3238"/>
                <a:gd name="T10" fmla="*/ 2749 w 3985"/>
                <a:gd name="T11" fmla="*/ 1718 h 3238"/>
                <a:gd name="T12" fmla="*/ 3018 w 3985"/>
                <a:gd name="T13" fmla="*/ 1608 h 3238"/>
                <a:gd name="T14" fmla="*/ 3313 w 3985"/>
                <a:gd name="T15" fmla="*/ 1605 h 3238"/>
                <a:gd name="T16" fmla="*/ 3580 w 3985"/>
                <a:gd name="T17" fmla="*/ 1693 h 3238"/>
                <a:gd name="T18" fmla="*/ 3799 w 3985"/>
                <a:gd name="T19" fmla="*/ 1868 h 3238"/>
                <a:gd name="T20" fmla="*/ 3939 w 3985"/>
                <a:gd name="T21" fmla="*/ 2112 h 3238"/>
                <a:gd name="T22" fmla="*/ 3985 w 3985"/>
                <a:gd name="T23" fmla="*/ 2417 h 3238"/>
                <a:gd name="T24" fmla="*/ 3938 w 3985"/>
                <a:gd name="T25" fmla="*/ 2705 h 3238"/>
                <a:gd name="T26" fmla="*/ 3796 w 3985"/>
                <a:gd name="T27" fmla="*/ 2949 h 3238"/>
                <a:gd name="T28" fmla="*/ 3575 w 3985"/>
                <a:gd name="T29" fmla="*/ 3134 h 3238"/>
                <a:gd name="T30" fmla="*/ 3311 w 3985"/>
                <a:gd name="T31" fmla="*/ 3227 h 3238"/>
                <a:gd name="T32" fmla="*/ 3004 w 3985"/>
                <a:gd name="T33" fmla="*/ 3227 h 3238"/>
                <a:gd name="T34" fmla="*/ 2725 w 3985"/>
                <a:gd name="T35" fmla="*/ 3137 h 3238"/>
                <a:gd name="T36" fmla="*/ 2498 w 3985"/>
                <a:gd name="T37" fmla="*/ 2955 h 3238"/>
                <a:gd name="T38" fmla="*/ 2317 w 3985"/>
                <a:gd name="T39" fmla="*/ 2671 h 3238"/>
                <a:gd name="T40" fmla="*/ 2208 w 3985"/>
                <a:gd name="T41" fmla="*/ 2303 h 3238"/>
                <a:gd name="T42" fmla="*/ 2187 w 3985"/>
                <a:gd name="T43" fmla="*/ 1855 h 3238"/>
                <a:gd name="T44" fmla="*/ 2266 w 3985"/>
                <a:gd name="T45" fmla="*/ 1370 h 3238"/>
                <a:gd name="T46" fmla="*/ 2451 w 3985"/>
                <a:gd name="T47" fmla="*/ 929 h 3238"/>
                <a:gd name="T48" fmla="*/ 2718 w 3985"/>
                <a:gd name="T49" fmla="*/ 561 h 3238"/>
                <a:gd name="T50" fmla="*/ 3068 w 3985"/>
                <a:gd name="T51" fmla="*/ 254 h 3238"/>
                <a:gd name="T52" fmla="*/ 3508 w 3985"/>
                <a:gd name="T53" fmla="*/ 0 h 3238"/>
                <a:gd name="T54" fmla="*/ 1250 w 3985"/>
                <a:gd name="T55" fmla="*/ 329 h 3238"/>
                <a:gd name="T56" fmla="*/ 905 w 3985"/>
                <a:gd name="T57" fmla="*/ 594 h 3238"/>
                <a:gd name="T58" fmla="*/ 627 w 3985"/>
                <a:gd name="T59" fmla="*/ 944 h 3238"/>
                <a:gd name="T60" fmla="*/ 482 w 3985"/>
                <a:gd name="T61" fmla="*/ 1309 h 3238"/>
                <a:gd name="T62" fmla="*/ 470 w 3985"/>
                <a:gd name="T63" fmla="*/ 1612 h 3238"/>
                <a:gd name="T64" fmla="*/ 564 w 3985"/>
                <a:gd name="T65" fmla="*/ 1718 h 3238"/>
                <a:gd name="T66" fmla="*/ 832 w 3985"/>
                <a:gd name="T67" fmla="*/ 1608 h 3238"/>
                <a:gd name="T68" fmla="*/ 1127 w 3985"/>
                <a:gd name="T69" fmla="*/ 1605 h 3238"/>
                <a:gd name="T70" fmla="*/ 1391 w 3985"/>
                <a:gd name="T71" fmla="*/ 1693 h 3238"/>
                <a:gd name="T72" fmla="*/ 1608 w 3985"/>
                <a:gd name="T73" fmla="*/ 1863 h 3238"/>
                <a:gd name="T74" fmla="*/ 1742 w 3985"/>
                <a:gd name="T75" fmla="*/ 2078 h 3238"/>
                <a:gd name="T76" fmla="*/ 1799 w 3985"/>
                <a:gd name="T77" fmla="*/ 2343 h 3238"/>
                <a:gd name="T78" fmla="*/ 1773 w 3985"/>
                <a:gd name="T79" fmla="*/ 2638 h 3238"/>
                <a:gd name="T80" fmla="*/ 1649 w 3985"/>
                <a:gd name="T81" fmla="*/ 2897 h 3238"/>
                <a:gd name="T82" fmla="*/ 1447 w 3985"/>
                <a:gd name="T83" fmla="*/ 3094 h 3238"/>
                <a:gd name="T84" fmla="*/ 1191 w 3985"/>
                <a:gd name="T85" fmla="*/ 3211 h 3238"/>
                <a:gd name="T86" fmla="*/ 897 w 3985"/>
                <a:gd name="T87" fmla="*/ 3236 h 3238"/>
                <a:gd name="T88" fmla="*/ 606 w 3985"/>
                <a:gd name="T89" fmla="*/ 3168 h 3238"/>
                <a:gd name="T90" fmla="*/ 366 w 3985"/>
                <a:gd name="T91" fmla="*/ 3010 h 3238"/>
                <a:gd name="T92" fmla="*/ 174 w 3985"/>
                <a:gd name="T93" fmla="*/ 2754 h 3238"/>
                <a:gd name="T94" fmla="*/ 43 w 3985"/>
                <a:gd name="T95" fmla="*/ 2402 h 3238"/>
                <a:gd name="T96" fmla="*/ 0 w 3985"/>
                <a:gd name="T97" fmla="*/ 1983 h 3238"/>
                <a:gd name="T98" fmla="*/ 53 w 3985"/>
                <a:gd name="T99" fmla="*/ 1488 h 3238"/>
                <a:gd name="T100" fmla="*/ 211 w 3985"/>
                <a:gd name="T101" fmla="*/ 1036 h 3238"/>
                <a:gd name="T102" fmla="*/ 460 w 3985"/>
                <a:gd name="T103" fmla="*/ 646 h 3238"/>
                <a:gd name="T104" fmla="*/ 789 w 3985"/>
                <a:gd name="T105" fmla="*/ 327 h 3238"/>
                <a:gd name="T106" fmla="*/ 1205 w 3985"/>
                <a:gd name="T107" fmla="*/ 58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85" h="3238">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544245"/>
              <a:endParaRPr lang="en-US" sz="2133">
                <a:solidFill>
                  <a:srgbClr val="3E4646"/>
                </a:solidFill>
              </a:endParaRPr>
            </a:p>
          </p:txBody>
        </p:sp>
      </p:grpSp>
      <p:sp>
        <p:nvSpPr>
          <p:cNvPr id="15" name="Text Placeholder 11"/>
          <p:cNvSpPr>
            <a:spLocks noGrp="1"/>
          </p:cNvSpPr>
          <p:nvPr>
            <p:ph type="body" sz="quarter" idx="44" hasCustomPrompt="1"/>
          </p:nvPr>
        </p:nvSpPr>
        <p:spPr>
          <a:xfrm>
            <a:off x="1487237" y="4045781"/>
            <a:ext cx="4382657" cy="1608441"/>
          </a:xfrm>
        </p:spPr>
        <p:txBody>
          <a:bodyPr wrap="square" anchor="t">
            <a:normAutofit/>
          </a:bodyPr>
          <a:lstStyle>
            <a:lvl1pPr marL="0" indent="0" algn="l">
              <a:lnSpc>
                <a:spcPct val="100000"/>
              </a:lnSpc>
              <a:spcBef>
                <a:spcPts val="0"/>
              </a:spcBef>
              <a:buNone/>
              <a:defRPr sz="2133" b="0" baseline="0">
                <a:solidFill>
                  <a:schemeClr val="tx2"/>
                </a:solidFill>
                <a:latin typeface="+mn-lt"/>
              </a:defRPr>
            </a:lvl1pPr>
          </a:lstStyle>
          <a:p>
            <a:pPr lvl="0"/>
            <a:r>
              <a:rPr lang="en-US"/>
              <a:t>Click to edit quote text</a:t>
            </a:r>
          </a:p>
        </p:txBody>
      </p:sp>
      <p:sp>
        <p:nvSpPr>
          <p:cNvPr id="16" name="Text Placeholder 11"/>
          <p:cNvSpPr>
            <a:spLocks noGrp="1"/>
          </p:cNvSpPr>
          <p:nvPr>
            <p:ph type="body" sz="quarter" idx="45" hasCustomPrompt="1"/>
          </p:nvPr>
        </p:nvSpPr>
        <p:spPr>
          <a:xfrm>
            <a:off x="1487237" y="5772215"/>
            <a:ext cx="4382657" cy="258532"/>
          </a:xfrm>
        </p:spPr>
        <p:txBody>
          <a:bodyPr wrap="square" anchor="t">
            <a:spAutoFit/>
          </a:bodyPr>
          <a:lstStyle>
            <a:lvl1pPr marL="0" indent="0" algn="l">
              <a:lnSpc>
                <a:spcPct val="90000"/>
              </a:lnSpc>
              <a:spcBef>
                <a:spcPts val="0"/>
              </a:spcBef>
              <a:buNone/>
              <a:defRPr sz="1867" b="1" baseline="0">
                <a:solidFill>
                  <a:schemeClr val="accent3"/>
                </a:solidFill>
                <a:latin typeface="+mj-lt"/>
              </a:defRPr>
            </a:lvl1pPr>
          </a:lstStyle>
          <a:p>
            <a:pPr lvl="0"/>
            <a:r>
              <a:rPr lang="en-US"/>
              <a:t>Name</a:t>
            </a:r>
          </a:p>
        </p:txBody>
      </p:sp>
      <p:grpSp>
        <p:nvGrpSpPr>
          <p:cNvPr id="17" name="Group 16"/>
          <p:cNvGrpSpPr/>
          <p:nvPr userDrawn="1"/>
        </p:nvGrpSpPr>
        <p:grpSpPr>
          <a:xfrm>
            <a:off x="6322107" y="1616965"/>
            <a:ext cx="824923" cy="824923"/>
            <a:chOff x="320675" y="233363"/>
            <a:chExt cx="738187" cy="738187"/>
          </a:xfrm>
        </p:grpSpPr>
        <p:sp>
          <p:nvSpPr>
            <p:cNvPr id="18" name="Rectangle 17"/>
            <p:cNvSpPr/>
            <p:nvPr userDrawn="1"/>
          </p:nvSpPr>
          <p:spPr>
            <a:xfrm>
              <a:off x="320675" y="233363"/>
              <a:ext cx="738187" cy="738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4245"/>
              <a:endParaRPr lang="en-US" sz="2133">
                <a:solidFill>
                  <a:srgbClr val="FFFFFF"/>
                </a:solidFill>
              </a:endParaRPr>
            </a:p>
          </p:txBody>
        </p:sp>
        <p:sp>
          <p:nvSpPr>
            <p:cNvPr id="19" name="Freeform 6"/>
            <p:cNvSpPr>
              <a:spLocks noEditPoints="1"/>
            </p:cNvSpPr>
            <p:nvPr userDrawn="1"/>
          </p:nvSpPr>
          <p:spPr bwMode="auto">
            <a:xfrm>
              <a:off x="501721" y="449659"/>
              <a:ext cx="376095" cy="305594"/>
            </a:xfrm>
            <a:custGeom>
              <a:avLst/>
              <a:gdLst>
                <a:gd name="T0" fmla="*/ 3434 w 3985"/>
                <a:gd name="T1" fmla="*/ 329 h 3238"/>
                <a:gd name="T2" fmla="*/ 3089 w 3985"/>
                <a:gd name="T3" fmla="*/ 594 h 3238"/>
                <a:gd name="T4" fmla="*/ 2811 w 3985"/>
                <a:gd name="T5" fmla="*/ 944 h 3238"/>
                <a:gd name="T6" fmla="*/ 2666 w 3985"/>
                <a:gd name="T7" fmla="*/ 1309 h 3238"/>
                <a:gd name="T8" fmla="*/ 2654 w 3985"/>
                <a:gd name="T9" fmla="*/ 1612 h 3238"/>
                <a:gd name="T10" fmla="*/ 2749 w 3985"/>
                <a:gd name="T11" fmla="*/ 1718 h 3238"/>
                <a:gd name="T12" fmla="*/ 3018 w 3985"/>
                <a:gd name="T13" fmla="*/ 1608 h 3238"/>
                <a:gd name="T14" fmla="*/ 3313 w 3985"/>
                <a:gd name="T15" fmla="*/ 1605 h 3238"/>
                <a:gd name="T16" fmla="*/ 3580 w 3985"/>
                <a:gd name="T17" fmla="*/ 1693 h 3238"/>
                <a:gd name="T18" fmla="*/ 3799 w 3985"/>
                <a:gd name="T19" fmla="*/ 1868 h 3238"/>
                <a:gd name="T20" fmla="*/ 3939 w 3985"/>
                <a:gd name="T21" fmla="*/ 2112 h 3238"/>
                <a:gd name="T22" fmla="*/ 3985 w 3985"/>
                <a:gd name="T23" fmla="*/ 2417 h 3238"/>
                <a:gd name="T24" fmla="*/ 3938 w 3985"/>
                <a:gd name="T25" fmla="*/ 2705 h 3238"/>
                <a:gd name="T26" fmla="*/ 3796 w 3985"/>
                <a:gd name="T27" fmla="*/ 2949 h 3238"/>
                <a:gd name="T28" fmla="*/ 3575 w 3985"/>
                <a:gd name="T29" fmla="*/ 3134 h 3238"/>
                <a:gd name="T30" fmla="*/ 3311 w 3985"/>
                <a:gd name="T31" fmla="*/ 3227 h 3238"/>
                <a:gd name="T32" fmla="*/ 3004 w 3985"/>
                <a:gd name="T33" fmla="*/ 3227 h 3238"/>
                <a:gd name="T34" fmla="*/ 2725 w 3985"/>
                <a:gd name="T35" fmla="*/ 3137 h 3238"/>
                <a:gd name="T36" fmla="*/ 2498 w 3985"/>
                <a:gd name="T37" fmla="*/ 2955 h 3238"/>
                <a:gd name="T38" fmla="*/ 2317 w 3985"/>
                <a:gd name="T39" fmla="*/ 2671 h 3238"/>
                <a:gd name="T40" fmla="*/ 2208 w 3985"/>
                <a:gd name="T41" fmla="*/ 2303 h 3238"/>
                <a:gd name="T42" fmla="*/ 2187 w 3985"/>
                <a:gd name="T43" fmla="*/ 1855 h 3238"/>
                <a:gd name="T44" fmla="*/ 2266 w 3985"/>
                <a:gd name="T45" fmla="*/ 1370 h 3238"/>
                <a:gd name="T46" fmla="*/ 2451 w 3985"/>
                <a:gd name="T47" fmla="*/ 929 h 3238"/>
                <a:gd name="T48" fmla="*/ 2718 w 3985"/>
                <a:gd name="T49" fmla="*/ 561 h 3238"/>
                <a:gd name="T50" fmla="*/ 3068 w 3985"/>
                <a:gd name="T51" fmla="*/ 254 h 3238"/>
                <a:gd name="T52" fmla="*/ 3508 w 3985"/>
                <a:gd name="T53" fmla="*/ 0 h 3238"/>
                <a:gd name="T54" fmla="*/ 1250 w 3985"/>
                <a:gd name="T55" fmla="*/ 329 h 3238"/>
                <a:gd name="T56" fmla="*/ 905 w 3985"/>
                <a:gd name="T57" fmla="*/ 594 h 3238"/>
                <a:gd name="T58" fmla="*/ 627 w 3985"/>
                <a:gd name="T59" fmla="*/ 944 h 3238"/>
                <a:gd name="T60" fmla="*/ 482 w 3985"/>
                <a:gd name="T61" fmla="*/ 1309 h 3238"/>
                <a:gd name="T62" fmla="*/ 470 w 3985"/>
                <a:gd name="T63" fmla="*/ 1612 h 3238"/>
                <a:gd name="T64" fmla="*/ 564 w 3985"/>
                <a:gd name="T65" fmla="*/ 1718 h 3238"/>
                <a:gd name="T66" fmla="*/ 832 w 3985"/>
                <a:gd name="T67" fmla="*/ 1608 h 3238"/>
                <a:gd name="T68" fmla="*/ 1127 w 3985"/>
                <a:gd name="T69" fmla="*/ 1605 h 3238"/>
                <a:gd name="T70" fmla="*/ 1391 w 3985"/>
                <a:gd name="T71" fmla="*/ 1693 h 3238"/>
                <a:gd name="T72" fmla="*/ 1608 w 3985"/>
                <a:gd name="T73" fmla="*/ 1863 h 3238"/>
                <a:gd name="T74" fmla="*/ 1742 w 3985"/>
                <a:gd name="T75" fmla="*/ 2078 h 3238"/>
                <a:gd name="T76" fmla="*/ 1799 w 3985"/>
                <a:gd name="T77" fmla="*/ 2343 h 3238"/>
                <a:gd name="T78" fmla="*/ 1773 w 3985"/>
                <a:gd name="T79" fmla="*/ 2638 h 3238"/>
                <a:gd name="T80" fmla="*/ 1649 w 3985"/>
                <a:gd name="T81" fmla="*/ 2897 h 3238"/>
                <a:gd name="T82" fmla="*/ 1447 w 3985"/>
                <a:gd name="T83" fmla="*/ 3094 h 3238"/>
                <a:gd name="T84" fmla="*/ 1191 w 3985"/>
                <a:gd name="T85" fmla="*/ 3211 h 3238"/>
                <a:gd name="T86" fmla="*/ 897 w 3985"/>
                <a:gd name="T87" fmla="*/ 3236 h 3238"/>
                <a:gd name="T88" fmla="*/ 606 w 3985"/>
                <a:gd name="T89" fmla="*/ 3168 h 3238"/>
                <a:gd name="T90" fmla="*/ 366 w 3985"/>
                <a:gd name="T91" fmla="*/ 3010 h 3238"/>
                <a:gd name="T92" fmla="*/ 174 w 3985"/>
                <a:gd name="T93" fmla="*/ 2754 h 3238"/>
                <a:gd name="T94" fmla="*/ 43 w 3985"/>
                <a:gd name="T95" fmla="*/ 2402 h 3238"/>
                <a:gd name="T96" fmla="*/ 0 w 3985"/>
                <a:gd name="T97" fmla="*/ 1983 h 3238"/>
                <a:gd name="T98" fmla="*/ 53 w 3985"/>
                <a:gd name="T99" fmla="*/ 1488 h 3238"/>
                <a:gd name="T100" fmla="*/ 211 w 3985"/>
                <a:gd name="T101" fmla="*/ 1036 h 3238"/>
                <a:gd name="T102" fmla="*/ 460 w 3985"/>
                <a:gd name="T103" fmla="*/ 646 h 3238"/>
                <a:gd name="T104" fmla="*/ 789 w 3985"/>
                <a:gd name="T105" fmla="*/ 327 h 3238"/>
                <a:gd name="T106" fmla="*/ 1205 w 3985"/>
                <a:gd name="T107" fmla="*/ 58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85" h="3238">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544245"/>
              <a:endParaRPr lang="en-US" sz="2133">
                <a:solidFill>
                  <a:srgbClr val="3E4646"/>
                </a:solidFill>
              </a:endParaRPr>
            </a:p>
          </p:txBody>
        </p:sp>
      </p:grpSp>
      <p:sp>
        <p:nvSpPr>
          <p:cNvPr id="20" name="Text Placeholder 11"/>
          <p:cNvSpPr>
            <a:spLocks noGrp="1"/>
          </p:cNvSpPr>
          <p:nvPr>
            <p:ph type="body" sz="quarter" idx="46" hasCustomPrompt="1"/>
          </p:nvPr>
        </p:nvSpPr>
        <p:spPr>
          <a:xfrm>
            <a:off x="7275373" y="1616966"/>
            <a:ext cx="4382657" cy="1608441"/>
          </a:xfrm>
        </p:spPr>
        <p:txBody>
          <a:bodyPr wrap="square" anchor="t">
            <a:normAutofit/>
          </a:bodyPr>
          <a:lstStyle>
            <a:lvl1pPr marL="0" indent="0" algn="l">
              <a:lnSpc>
                <a:spcPct val="100000"/>
              </a:lnSpc>
              <a:spcBef>
                <a:spcPts val="0"/>
              </a:spcBef>
              <a:buNone/>
              <a:defRPr sz="2133" b="0" baseline="0">
                <a:solidFill>
                  <a:schemeClr val="tx2"/>
                </a:solidFill>
                <a:latin typeface="+mn-lt"/>
              </a:defRPr>
            </a:lvl1pPr>
          </a:lstStyle>
          <a:p>
            <a:pPr lvl="0"/>
            <a:r>
              <a:rPr lang="en-US"/>
              <a:t>Click to edit quote text</a:t>
            </a:r>
          </a:p>
        </p:txBody>
      </p:sp>
      <p:sp>
        <p:nvSpPr>
          <p:cNvPr id="21" name="Text Placeholder 11"/>
          <p:cNvSpPr>
            <a:spLocks noGrp="1"/>
          </p:cNvSpPr>
          <p:nvPr>
            <p:ph type="body" sz="quarter" idx="47" hasCustomPrompt="1"/>
          </p:nvPr>
        </p:nvSpPr>
        <p:spPr>
          <a:xfrm>
            <a:off x="7275373" y="3343401"/>
            <a:ext cx="4382657" cy="258532"/>
          </a:xfrm>
        </p:spPr>
        <p:txBody>
          <a:bodyPr wrap="square" anchor="t">
            <a:spAutoFit/>
          </a:bodyPr>
          <a:lstStyle>
            <a:lvl1pPr marL="0" indent="0" algn="l">
              <a:lnSpc>
                <a:spcPct val="90000"/>
              </a:lnSpc>
              <a:spcBef>
                <a:spcPts val="0"/>
              </a:spcBef>
              <a:buNone/>
              <a:defRPr sz="1867" b="1" baseline="0">
                <a:solidFill>
                  <a:schemeClr val="accent2"/>
                </a:solidFill>
                <a:latin typeface="+mj-lt"/>
              </a:defRPr>
            </a:lvl1pPr>
          </a:lstStyle>
          <a:p>
            <a:pPr lvl="0"/>
            <a:r>
              <a:rPr lang="en-US"/>
              <a:t>Name</a:t>
            </a:r>
          </a:p>
        </p:txBody>
      </p:sp>
      <p:grpSp>
        <p:nvGrpSpPr>
          <p:cNvPr id="22" name="Group 21"/>
          <p:cNvGrpSpPr/>
          <p:nvPr userDrawn="1"/>
        </p:nvGrpSpPr>
        <p:grpSpPr>
          <a:xfrm>
            <a:off x="6315164" y="4045780"/>
            <a:ext cx="824923" cy="824923"/>
            <a:chOff x="320675" y="233363"/>
            <a:chExt cx="738187" cy="738187"/>
          </a:xfrm>
        </p:grpSpPr>
        <p:sp>
          <p:nvSpPr>
            <p:cNvPr id="23" name="Rectangle 22"/>
            <p:cNvSpPr/>
            <p:nvPr userDrawn="1"/>
          </p:nvSpPr>
          <p:spPr>
            <a:xfrm>
              <a:off x="320675" y="233363"/>
              <a:ext cx="738187" cy="7381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4245"/>
              <a:endParaRPr lang="en-US" sz="2133">
                <a:solidFill>
                  <a:srgbClr val="FFFFFF"/>
                </a:solidFill>
              </a:endParaRPr>
            </a:p>
          </p:txBody>
        </p:sp>
        <p:sp>
          <p:nvSpPr>
            <p:cNvPr id="24" name="Freeform 6"/>
            <p:cNvSpPr>
              <a:spLocks noEditPoints="1"/>
            </p:cNvSpPr>
            <p:nvPr userDrawn="1"/>
          </p:nvSpPr>
          <p:spPr bwMode="auto">
            <a:xfrm>
              <a:off x="501721" y="449659"/>
              <a:ext cx="376095" cy="305594"/>
            </a:xfrm>
            <a:custGeom>
              <a:avLst/>
              <a:gdLst>
                <a:gd name="T0" fmla="*/ 3434 w 3985"/>
                <a:gd name="T1" fmla="*/ 329 h 3238"/>
                <a:gd name="T2" fmla="*/ 3089 w 3985"/>
                <a:gd name="T3" fmla="*/ 594 h 3238"/>
                <a:gd name="T4" fmla="*/ 2811 w 3985"/>
                <a:gd name="T5" fmla="*/ 944 h 3238"/>
                <a:gd name="T6" fmla="*/ 2666 w 3985"/>
                <a:gd name="T7" fmla="*/ 1309 h 3238"/>
                <a:gd name="T8" fmla="*/ 2654 w 3985"/>
                <a:gd name="T9" fmla="*/ 1612 h 3238"/>
                <a:gd name="T10" fmla="*/ 2749 w 3985"/>
                <a:gd name="T11" fmla="*/ 1718 h 3238"/>
                <a:gd name="T12" fmla="*/ 3018 w 3985"/>
                <a:gd name="T13" fmla="*/ 1608 h 3238"/>
                <a:gd name="T14" fmla="*/ 3313 w 3985"/>
                <a:gd name="T15" fmla="*/ 1605 h 3238"/>
                <a:gd name="T16" fmla="*/ 3580 w 3985"/>
                <a:gd name="T17" fmla="*/ 1693 h 3238"/>
                <a:gd name="T18" fmla="*/ 3799 w 3985"/>
                <a:gd name="T19" fmla="*/ 1868 h 3238"/>
                <a:gd name="T20" fmla="*/ 3939 w 3985"/>
                <a:gd name="T21" fmla="*/ 2112 h 3238"/>
                <a:gd name="T22" fmla="*/ 3985 w 3985"/>
                <a:gd name="T23" fmla="*/ 2417 h 3238"/>
                <a:gd name="T24" fmla="*/ 3938 w 3985"/>
                <a:gd name="T25" fmla="*/ 2705 h 3238"/>
                <a:gd name="T26" fmla="*/ 3796 w 3985"/>
                <a:gd name="T27" fmla="*/ 2949 h 3238"/>
                <a:gd name="T28" fmla="*/ 3575 w 3985"/>
                <a:gd name="T29" fmla="*/ 3134 h 3238"/>
                <a:gd name="T30" fmla="*/ 3311 w 3985"/>
                <a:gd name="T31" fmla="*/ 3227 h 3238"/>
                <a:gd name="T32" fmla="*/ 3004 w 3985"/>
                <a:gd name="T33" fmla="*/ 3227 h 3238"/>
                <a:gd name="T34" fmla="*/ 2725 w 3985"/>
                <a:gd name="T35" fmla="*/ 3137 h 3238"/>
                <a:gd name="T36" fmla="*/ 2498 w 3985"/>
                <a:gd name="T37" fmla="*/ 2955 h 3238"/>
                <a:gd name="T38" fmla="*/ 2317 w 3985"/>
                <a:gd name="T39" fmla="*/ 2671 h 3238"/>
                <a:gd name="T40" fmla="*/ 2208 w 3985"/>
                <a:gd name="T41" fmla="*/ 2303 h 3238"/>
                <a:gd name="T42" fmla="*/ 2187 w 3985"/>
                <a:gd name="T43" fmla="*/ 1855 h 3238"/>
                <a:gd name="T44" fmla="*/ 2266 w 3985"/>
                <a:gd name="T45" fmla="*/ 1370 h 3238"/>
                <a:gd name="T46" fmla="*/ 2451 w 3985"/>
                <a:gd name="T47" fmla="*/ 929 h 3238"/>
                <a:gd name="T48" fmla="*/ 2718 w 3985"/>
                <a:gd name="T49" fmla="*/ 561 h 3238"/>
                <a:gd name="T50" fmla="*/ 3068 w 3985"/>
                <a:gd name="T51" fmla="*/ 254 h 3238"/>
                <a:gd name="T52" fmla="*/ 3508 w 3985"/>
                <a:gd name="T53" fmla="*/ 0 h 3238"/>
                <a:gd name="T54" fmla="*/ 1250 w 3985"/>
                <a:gd name="T55" fmla="*/ 329 h 3238"/>
                <a:gd name="T56" fmla="*/ 905 w 3985"/>
                <a:gd name="T57" fmla="*/ 594 h 3238"/>
                <a:gd name="T58" fmla="*/ 627 w 3985"/>
                <a:gd name="T59" fmla="*/ 944 h 3238"/>
                <a:gd name="T60" fmla="*/ 482 w 3985"/>
                <a:gd name="T61" fmla="*/ 1309 h 3238"/>
                <a:gd name="T62" fmla="*/ 470 w 3985"/>
                <a:gd name="T63" fmla="*/ 1612 h 3238"/>
                <a:gd name="T64" fmla="*/ 564 w 3985"/>
                <a:gd name="T65" fmla="*/ 1718 h 3238"/>
                <a:gd name="T66" fmla="*/ 832 w 3985"/>
                <a:gd name="T67" fmla="*/ 1608 h 3238"/>
                <a:gd name="T68" fmla="*/ 1127 w 3985"/>
                <a:gd name="T69" fmla="*/ 1605 h 3238"/>
                <a:gd name="T70" fmla="*/ 1391 w 3985"/>
                <a:gd name="T71" fmla="*/ 1693 h 3238"/>
                <a:gd name="T72" fmla="*/ 1608 w 3985"/>
                <a:gd name="T73" fmla="*/ 1863 h 3238"/>
                <a:gd name="T74" fmla="*/ 1742 w 3985"/>
                <a:gd name="T75" fmla="*/ 2078 h 3238"/>
                <a:gd name="T76" fmla="*/ 1799 w 3985"/>
                <a:gd name="T77" fmla="*/ 2343 h 3238"/>
                <a:gd name="T78" fmla="*/ 1773 w 3985"/>
                <a:gd name="T79" fmla="*/ 2638 h 3238"/>
                <a:gd name="T80" fmla="*/ 1649 w 3985"/>
                <a:gd name="T81" fmla="*/ 2897 h 3238"/>
                <a:gd name="T82" fmla="*/ 1447 w 3985"/>
                <a:gd name="T83" fmla="*/ 3094 h 3238"/>
                <a:gd name="T84" fmla="*/ 1191 w 3985"/>
                <a:gd name="T85" fmla="*/ 3211 h 3238"/>
                <a:gd name="T86" fmla="*/ 897 w 3985"/>
                <a:gd name="T87" fmla="*/ 3236 h 3238"/>
                <a:gd name="T88" fmla="*/ 606 w 3985"/>
                <a:gd name="T89" fmla="*/ 3168 h 3238"/>
                <a:gd name="T90" fmla="*/ 366 w 3985"/>
                <a:gd name="T91" fmla="*/ 3010 h 3238"/>
                <a:gd name="T92" fmla="*/ 174 w 3985"/>
                <a:gd name="T93" fmla="*/ 2754 h 3238"/>
                <a:gd name="T94" fmla="*/ 43 w 3985"/>
                <a:gd name="T95" fmla="*/ 2402 h 3238"/>
                <a:gd name="T96" fmla="*/ 0 w 3985"/>
                <a:gd name="T97" fmla="*/ 1983 h 3238"/>
                <a:gd name="T98" fmla="*/ 53 w 3985"/>
                <a:gd name="T99" fmla="*/ 1488 h 3238"/>
                <a:gd name="T100" fmla="*/ 211 w 3985"/>
                <a:gd name="T101" fmla="*/ 1036 h 3238"/>
                <a:gd name="T102" fmla="*/ 460 w 3985"/>
                <a:gd name="T103" fmla="*/ 646 h 3238"/>
                <a:gd name="T104" fmla="*/ 789 w 3985"/>
                <a:gd name="T105" fmla="*/ 327 h 3238"/>
                <a:gd name="T106" fmla="*/ 1205 w 3985"/>
                <a:gd name="T107" fmla="*/ 58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85" h="3238">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544245"/>
              <a:endParaRPr lang="en-US" sz="2133">
                <a:solidFill>
                  <a:srgbClr val="3E4646"/>
                </a:solidFill>
              </a:endParaRPr>
            </a:p>
          </p:txBody>
        </p:sp>
      </p:grpSp>
      <p:sp>
        <p:nvSpPr>
          <p:cNvPr id="25" name="Text Placeholder 11"/>
          <p:cNvSpPr>
            <a:spLocks noGrp="1"/>
          </p:cNvSpPr>
          <p:nvPr>
            <p:ph type="body" sz="quarter" idx="48" hasCustomPrompt="1"/>
          </p:nvPr>
        </p:nvSpPr>
        <p:spPr>
          <a:xfrm>
            <a:off x="7268430" y="4045781"/>
            <a:ext cx="4382657" cy="1608441"/>
          </a:xfrm>
        </p:spPr>
        <p:txBody>
          <a:bodyPr wrap="square" anchor="t">
            <a:normAutofit/>
          </a:bodyPr>
          <a:lstStyle>
            <a:lvl1pPr marL="0" indent="0" algn="l">
              <a:lnSpc>
                <a:spcPct val="100000"/>
              </a:lnSpc>
              <a:spcBef>
                <a:spcPts val="0"/>
              </a:spcBef>
              <a:buNone/>
              <a:defRPr sz="2133" b="0" baseline="0">
                <a:solidFill>
                  <a:schemeClr val="tx2"/>
                </a:solidFill>
                <a:latin typeface="+mn-lt"/>
              </a:defRPr>
            </a:lvl1pPr>
          </a:lstStyle>
          <a:p>
            <a:pPr lvl="0"/>
            <a:r>
              <a:rPr lang="en-US"/>
              <a:t>Click to edit quote text</a:t>
            </a:r>
          </a:p>
        </p:txBody>
      </p:sp>
      <p:sp>
        <p:nvSpPr>
          <p:cNvPr id="26" name="Text Placeholder 11"/>
          <p:cNvSpPr>
            <a:spLocks noGrp="1"/>
          </p:cNvSpPr>
          <p:nvPr>
            <p:ph type="body" sz="quarter" idx="49" hasCustomPrompt="1"/>
          </p:nvPr>
        </p:nvSpPr>
        <p:spPr>
          <a:xfrm>
            <a:off x="7268430" y="5772215"/>
            <a:ext cx="4382657" cy="258532"/>
          </a:xfrm>
        </p:spPr>
        <p:txBody>
          <a:bodyPr wrap="square" anchor="t">
            <a:spAutoFit/>
          </a:bodyPr>
          <a:lstStyle>
            <a:lvl1pPr marL="0" indent="0" algn="l">
              <a:lnSpc>
                <a:spcPct val="90000"/>
              </a:lnSpc>
              <a:spcBef>
                <a:spcPts val="0"/>
              </a:spcBef>
              <a:buNone/>
              <a:defRPr sz="1867" b="1" baseline="0">
                <a:solidFill>
                  <a:schemeClr val="accent4">
                    <a:lumMod val="75000"/>
                  </a:schemeClr>
                </a:solidFill>
                <a:latin typeface="+mj-lt"/>
              </a:defRPr>
            </a:lvl1pPr>
          </a:lstStyle>
          <a:p>
            <a:pPr lvl="0"/>
            <a:r>
              <a:rPr lang="en-US"/>
              <a:t>Name</a:t>
            </a:r>
          </a:p>
        </p:txBody>
      </p:sp>
      <p:sp>
        <p:nvSpPr>
          <p:cNvPr id="27" name="Title 2">
            <a:extLst>
              <a:ext uri="{FF2B5EF4-FFF2-40B4-BE49-F238E27FC236}">
                <a16:creationId xmlns:a16="http://schemas.microsoft.com/office/drawing/2014/main" id="{5D922DF3-C10F-424E-A451-1B8E79C351A5}"/>
              </a:ext>
            </a:extLst>
          </p:cNvPr>
          <p:cNvSpPr>
            <a:spLocks noGrp="1"/>
          </p:cNvSpPr>
          <p:nvPr>
            <p:ph type="title"/>
          </p:nvPr>
        </p:nvSpPr>
        <p:spPr>
          <a:xfrm>
            <a:off x="540914" y="213137"/>
            <a:ext cx="11110173" cy="784115"/>
          </a:xfrm>
        </p:spPr>
        <p:txBody>
          <a:bodyPr vert="horz" wrap="square" lIns="0" tIns="45720" rIns="0" bIns="0" rtlCol="0" anchor="b">
            <a:normAutofit/>
          </a:bodyPr>
          <a:lstStyle>
            <a:lvl1pPr>
              <a:defRPr lang="en-US" dirty="0">
                <a:solidFill>
                  <a:schemeClr val="accent1"/>
                </a:solidFill>
              </a:defRPr>
            </a:lvl1pPr>
          </a:lstStyle>
          <a:p>
            <a:pPr marL="0" lvl="0"/>
            <a:r>
              <a:rPr lang="en-US"/>
              <a:t>Click to edit Master title style</a:t>
            </a:r>
          </a:p>
        </p:txBody>
      </p:sp>
      <p:cxnSp>
        <p:nvCxnSpPr>
          <p:cNvPr id="28" name="Straight Connector 27">
            <a:extLst>
              <a:ext uri="{FF2B5EF4-FFF2-40B4-BE49-F238E27FC236}">
                <a16:creationId xmlns:a16="http://schemas.microsoft.com/office/drawing/2014/main" id="{5998B99A-2B97-420C-B1C6-CE077B543565}"/>
              </a:ext>
            </a:extLst>
          </p:cNvPr>
          <p:cNvCxnSpPr>
            <a:cxnSpLocks/>
          </p:cNvCxnSpPr>
          <p:nvPr userDrawn="1"/>
        </p:nvCxnSpPr>
        <p:spPr>
          <a:xfrm flipH="1">
            <a:off x="540914" y="1118960"/>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FA90CF1C-C7A3-4AFA-BCE9-8F4C4668D5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
        <p:nvSpPr>
          <p:cNvPr id="30" name="TextBox 29">
            <a:extLst>
              <a:ext uri="{FF2B5EF4-FFF2-40B4-BE49-F238E27FC236}">
                <a16:creationId xmlns:a16="http://schemas.microsoft.com/office/drawing/2014/main" id="{CDC6E365-0161-49DA-AA69-1AA84B4549FE}"/>
              </a:ext>
            </a:extLst>
          </p:cNvPr>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spTree>
    <p:extLst>
      <p:ext uri="{BB962C8B-B14F-4D97-AF65-F5344CB8AC3E}">
        <p14:creationId xmlns:p14="http://schemas.microsoft.com/office/powerpoint/2010/main" val="1914631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Mockup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BB2685-A86D-4527-8502-4B5AC46B02BA}"/>
              </a:ext>
            </a:extLst>
          </p:cNvPr>
          <p:cNvSpPr/>
          <p:nvPr userDrawn="1"/>
        </p:nvSpPr>
        <p:spPr>
          <a:xfrm>
            <a:off x="8386620" y="0"/>
            <a:ext cx="380538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itle 2">
            <a:extLst>
              <a:ext uri="{FF2B5EF4-FFF2-40B4-BE49-F238E27FC236}">
                <a16:creationId xmlns:a16="http://schemas.microsoft.com/office/drawing/2014/main" id="{5D922DF3-C10F-424E-A451-1B8E79C351A5}"/>
              </a:ext>
            </a:extLst>
          </p:cNvPr>
          <p:cNvSpPr>
            <a:spLocks noGrp="1"/>
          </p:cNvSpPr>
          <p:nvPr>
            <p:ph type="title" hasCustomPrompt="1"/>
          </p:nvPr>
        </p:nvSpPr>
        <p:spPr>
          <a:xfrm>
            <a:off x="540913" y="406537"/>
            <a:ext cx="2619139" cy="1046664"/>
          </a:xfrm>
        </p:spPr>
        <p:txBody>
          <a:bodyPr vert="horz" wrap="square" lIns="0" tIns="45720" rIns="0" bIns="0" rtlCol="0" anchor="b">
            <a:noAutofit/>
          </a:bodyPr>
          <a:lstStyle>
            <a:lvl1pPr>
              <a:defRPr lang="en-US" sz="3733" dirty="0">
                <a:solidFill>
                  <a:schemeClr val="accent1"/>
                </a:solidFill>
              </a:defRPr>
            </a:lvl1pPr>
          </a:lstStyle>
          <a:p>
            <a:pPr marL="0" lvl="0"/>
            <a:r>
              <a:rPr lang="en-US"/>
              <a:t>Click to </a:t>
            </a:r>
            <a:br>
              <a:rPr lang="en-US"/>
            </a:br>
            <a:r>
              <a:rPr lang="en-US"/>
              <a:t>Edit Title</a:t>
            </a:r>
          </a:p>
        </p:txBody>
      </p:sp>
      <p:cxnSp>
        <p:nvCxnSpPr>
          <p:cNvPr id="28" name="Straight Connector 27">
            <a:extLst>
              <a:ext uri="{FF2B5EF4-FFF2-40B4-BE49-F238E27FC236}">
                <a16:creationId xmlns:a16="http://schemas.microsoft.com/office/drawing/2014/main" id="{5998B99A-2B97-420C-B1C6-CE077B543565}"/>
              </a:ext>
            </a:extLst>
          </p:cNvPr>
          <p:cNvCxnSpPr>
            <a:cxnSpLocks/>
          </p:cNvCxnSpPr>
          <p:nvPr userDrawn="1"/>
        </p:nvCxnSpPr>
        <p:spPr>
          <a:xfrm flipH="1">
            <a:off x="540914" y="1574909"/>
            <a:ext cx="183275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FA90CF1C-C7A3-4AFA-BCE9-8F4C4668D5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
        <p:nvSpPr>
          <p:cNvPr id="30" name="TextBox 29">
            <a:extLst>
              <a:ext uri="{FF2B5EF4-FFF2-40B4-BE49-F238E27FC236}">
                <a16:creationId xmlns:a16="http://schemas.microsoft.com/office/drawing/2014/main" id="{CDC6E365-0161-49DA-AA69-1AA84B4549FE}"/>
              </a:ext>
            </a:extLst>
          </p:cNvPr>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solidFill>
                  <a:schemeClr val="bg1"/>
                </a:solidFill>
              </a:rPr>
              <a:t>COMPANY 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1D39C12-0AA1-4072-9899-4F019AE7642A}" type="slidenum">
              <a:rPr lang="en-US" smtClean="0"/>
              <a:pPr/>
              <a:t>‹#›</a:t>
            </a:fld>
            <a:endParaRPr lang="en-US"/>
          </a:p>
        </p:txBody>
      </p:sp>
      <p:sp>
        <p:nvSpPr>
          <p:cNvPr id="40" name="Content Placeholder 2">
            <a:extLst>
              <a:ext uri="{FF2B5EF4-FFF2-40B4-BE49-F238E27FC236}">
                <a16:creationId xmlns:a16="http://schemas.microsoft.com/office/drawing/2014/main" id="{E28E1D1E-6FA6-4BF6-814E-26B7B3B2AE2D}"/>
              </a:ext>
            </a:extLst>
          </p:cNvPr>
          <p:cNvSpPr>
            <a:spLocks noGrp="1"/>
          </p:cNvSpPr>
          <p:nvPr>
            <p:ph idx="1"/>
          </p:nvPr>
        </p:nvSpPr>
        <p:spPr>
          <a:xfrm>
            <a:off x="540913" y="1931764"/>
            <a:ext cx="2619139" cy="4207165"/>
          </a:xfrm>
        </p:spPr>
        <p:txBody>
          <a:bodyPr>
            <a:normAutofit/>
          </a:bodyPr>
          <a:lstStyle>
            <a:lvl1pPr marL="0" indent="0">
              <a:buNone/>
              <a:defRPr sz="2133"/>
            </a:lvl1pPr>
          </a:lstStyle>
          <a:p>
            <a:pPr lvl="0"/>
            <a:r>
              <a:rPr lang="en-US"/>
              <a:t>Click to edit Master text styles</a:t>
            </a:r>
          </a:p>
        </p:txBody>
      </p:sp>
    </p:spTree>
    <p:extLst>
      <p:ext uri="{BB962C8B-B14F-4D97-AF65-F5344CB8AC3E}">
        <p14:creationId xmlns:p14="http://schemas.microsoft.com/office/powerpoint/2010/main" val="3810768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D39C12-0AA1-4072-9899-4F019AE7642A}" type="slidenum">
              <a:rPr lang="en-US" smtClean="0"/>
              <a:t>‹#›</a:t>
            </a:fld>
            <a:endParaRPr lang="en-US"/>
          </a:p>
        </p:txBody>
      </p:sp>
      <p:sp>
        <p:nvSpPr>
          <p:cNvPr id="2" name="Rectangle 1"/>
          <p:cNvSpPr/>
          <p:nvPr userDrawn="1"/>
        </p:nvSpPr>
        <p:spPr>
          <a:xfrm>
            <a:off x="0" y="0"/>
            <a:ext cx="12192000" cy="1639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191958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5820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131984"/>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4" name="Slide Number Placeholder 3"/>
          <p:cNvSpPr>
            <a:spLocks noGrp="1"/>
          </p:cNvSpPr>
          <p:nvPr>
            <p:ph type="sldNum" sz="quarter" idx="12"/>
          </p:nvPr>
        </p:nvSpPr>
        <p:spPr/>
        <p:txBody>
          <a:bodyPr/>
          <a:lstStyle>
            <a:lvl1pPr>
              <a:defRPr>
                <a:solidFill>
                  <a:schemeClr val="bg1">
                    <a:lumMod val="50000"/>
                  </a:schemeClr>
                </a:solidFill>
              </a:defRPr>
            </a:lvl1pPr>
          </a:lstStyle>
          <a:p>
            <a:fld id="{21D39C12-0AA1-4072-9899-4F019AE7642A}" type="slidenum">
              <a:rPr lang="en-US" smtClean="0"/>
              <a:pPr/>
              <a:t>‹#›</a:t>
            </a:fld>
            <a:endParaRPr lang="en-US"/>
          </a:p>
        </p:txBody>
      </p:sp>
    </p:spTree>
    <p:extLst>
      <p:ext uri="{BB962C8B-B14F-4D97-AF65-F5344CB8AC3E}">
        <p14:creationId xmlns:p14="http://schemas.microsoft.com/office/powerpoint/2010/main" val="38080532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21D39C12-0AA1-4072-9899-4F019AE7642A}" type="slidenum">
              <a:rPr lang="en-US" smtClean="0"/>
              <a:pPr/>
              <a:t>‹#›</a:t>
            </a:fld>
            <a:endParaRPr lang="en-US"/>
          </a:p>
        </p:txBody>
      </p:sp>
      <p:sp>
        <p:nvSpPr>
          <p:cNvPr id="5" name="Media Placeholder 4"/>
          <p:cNvSpPr>
            <a:spLocks noGrp="1"/>
          </p:cNvSpPr>
          <p:nvPr>
            <p:ph type="media" sz="quarter" idx="13" hasCustomPrompt="1"/>
          </p:nvPr>
        </p:nvSpPr>
        <p:spPr>
          <a:xfrm>
            <a:off x="0" y="0"/>
            <a:ext cx="12192000" cy="6858000"/>
          </a:xfrm>
          <a:solidFill>
            <a:schemeClr val="tx1"/>
          </a:solidFill>
        </p:spPr>
        <p:txBody>
          <a:bodyPr vert="horz" lIns="0" tIns="640080" rIns="0" bIns="0" rtlCol="0" anchor="ctr">
            <a:normAutofit/>
          </a:bodyPr>
          <a:lstStyle>
            <a:lvl1pPr>
              <a:defRPr lang="en-US" sz="2133" b="1" i="1" baseline="0">
                <a:solidFill>
                  <a:schemeClr val="accent4"/>
                </a:solidFill>
              </a:defRPr>
            </a:lvl1pPr>
          </a:lstStyle>
          <a:p>
            <a:pPr marL="0" lvl="0" indent="0" algn="ctr">
              <a:buNone/>
            </a:pPr>
            <a:r>
              <a:rPr lang="en-US"/>
              <a:t>Click to insert media.</a:t>
            </a:r>
          </a:p>
        </p:txBody>
      </p:sp>
    </p:spTree>
    <p:extLst>
      <p:ext uri="{BB962C8B-B14F-4D97-AF65-F5344CB8AC3E}">
        <p14:creationId xmlns:p14="http://schemas.microsoft.com/office/powerpoint/2010/main" val="1068626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ull Screen Image with Caption Lef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131984"/>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7" name="Text Placeholder 11"/>
          <p:cNvSpPr>
            <a:spLocks noGrp="1"/>
          </p:cNvSpPr>
          <p:nvPr>
            <p:ph type="body" sz="quarter" idx="13" hasCustomPrompt="1"/>
          </p:nvPr>
        </p:nvSpPr>
        <p:spPr>
          <a:xfrm>
            <a:off x="-1" y="0"/>
            <a:ext cx="3614671" cy="6131984"/>
          </a:xfrm>
          <a:solidFill>
            <a:schemeClr val="accent1">
              <a:alpha val="89804"/>
            </a:schemeClr>
          </a:solidFill>
        </p:spPr>
        <p:txBody>
          <a:bodyPr wrap="square" lIns="365760" tIns="365760" rIns="365760" bIns="365760" anchor="ctr">
            <a:noAutofit/>
          </a:bodyPr>
          <a:lstStyle>
            <a:lvl1pPr marL="0" indent="0" algn="l">
              <a:spcBef>
                <a:spcPts val="0"/>
              </a:spcBef>
              <a:buNone/>
              <a:defRPr sz="2667" b="0" baseline="0">
                <a:solidFill>
                  <a:schemeClr val="bg1"/>
                </a:solidFill>
                <a:latin typeface="+mn-lt"/>
              </a:defRPr>
            </a:lvl1pPr>
          </a:lstStyle>
          <a:p>
            <a:pPr lvl="0"/>
            <a:r>
              <a:rPr lang="en-US"/>
              <a:t>Click to edit Column Title</a:t>
            </a:r>
          </a:p>
        </p:txBody>
      </p:sp>
      <p:sp>
        <p:nvSpPr>
          <p:cNvPr id="4" name="Slide Number Placeholder 3"/>
          <p:cNvSpPr>
            <a:spLocks noGrp="1"/>
          </p:cNvSpPr>
          <p:nvPr>
            <p:ph type="sldNum" sz="quarter" idx="12"/>
          </p:nvPr>
        </p:nvSpPr>
        <p:spPr/>
        <p:txBody>
          <a:bodyPr/>
          <a:lstStyle>
            <a:lvl1pPr>
              <a:defRPr>
                <a:solidFill>
                  <a:schemeClr val="bg1">
                    <a:lumMod val="50000"/>
                  </a:schemeClr>
                </a:solidFill>
              </a:defRPr>
            </a:lvl1pPr>
          </a:lstStyle>
          <a:p>
            <a:fld id="{21D39C12-0AA1-4072-9899-4F019AE7642A}" type="slidenum">
              <a:rPr lang="en-US" smtClean="0"/>
              <a:pPr/>
              <a:t>‹#›</a:t>
            </a:fld>
            <a:endParaRPr lang="en-US"/>
          </a:p>
        </p:txBody>
      </p:sp>
    </p:spTree>
    <p:extLst>
      <p:ext uri="{BB962C8B-B14F-4D97-AF65-F5344CB8AC3E}">
        <p14:creationId xmlns:p14="http://schemas.microsoft.com/office/powerpoint/2010/main" val="37270041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ull Screen Image with Caption Righ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131984"/>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7" name="Text Placeholder 11"/>
          <p:cNvSpPr>
            <a:spLocks noGrp="1"/>
          </p:cNvSpPr>
          <p:nvPr>
            <p:ph type="body" sz="quarter" idx="13" hasCustomPrompt="1"/>
          </p:nvPr>
        </p:nvSpPr>
        <p:spPr>
          <a:xfrm>
            <a:off x="8577330" y="0"/>
            <a:ext cx="3614671" cy="6131984"/>
          </a:xfrm>
          <a:solidFill>
            <a:schemeClr val="accent3">
              <a:alpha val="89804"/>
            </a:schemeClr>
          </a:solidFill>
        </p:spPr>
        <p:txBody>
          <a:bodyPr wrap="square" lIns="365760" tIns="365760" rIns="365760" bIns="365760" anchor="ctr">
            <a:noAutofit/>
          </a:bodyPr>
          <a:lstStyle>
            <a:lvl1pPr marL="0" indent="0" algn="l">
              <a:spcBef>
                <a:spcPts val="0"/>
              </a:spcBef>
              <a:buNone/>
              <a:defRPr sz="2667" b="0" baseline="0">
                <a:solidFill>
                  <a:schemeClr val="bg1"/>
                </a:solidFill>
                <a:latin typeface="+mn-lt"/>
              </a:defRPr>
            </a:lvl1pPr>
          </a:lstStyle>
          <a:p>
            <a:pPr lvl="0"/>
            <a:r>
              <a:rPr lang="en-US"/>
              <a:t>Click to edit Column Title</a:t>
            </a:r>
          </a:p>
        </p:txBody>
      </p:sp>
      <p:sp>
        <p:nvSpPr>
          <p:cNvPr id="4" name="Slide Number Placeholder 3"/>
          <p:cNvSpPr>
            <a:spLocks noGrp="1"/>
          </p:cNvSpPr>
          <p:nvPr>
            <p:ph type="sldNum" sz="quarter" idx="12"/>
          </p:nvPr>
        </p:nvSpPr>
        <p:spPr/>
        <p:txBody>
          <a:bodyPr/>
          <a:lstStyle>
            <a:lvl1pPr>
              <a:defRPr>
                <a:solidFill>
                  <a:schemeClr val="bg1">
                    <a:lumMod val="50000"/>
                  </a:schemeClr>
                </a:solidFill>
              </a:defRPr>
            </a:lvl1pPr>
          </a:lstStyle>
          <a:p>
            <a:fld id="{21D39C12-0AA1-4072-9899-4F019AE7642A}" type="slidenum">
              <a:rPr lang="en-US" smtClean="0"/>
              <a:pPr/>
              <a:t>‹#›</a:t>
            </a:fld>
            <a:endParaRPr lang="en-US"/>
          </a:p>
        </p:txBody>
      </p:sp>
    </p:spTree>
    <p:extLst>
      <p:ext uri="{BB962C8B-B14F-4D97-AF65-F5344CB8AC3E}">
        <p14:creationId xmlns:p14="http://schemas.microsoft.com/office/powerpoint/2010/main" val="260203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E197C188-0B2F-4339-84DC-98BC022D0E21}" type="datetimeFigureOut">
              <a:rPr lang="en-US" smtClean="0"/>
              <a:t>11/3/2021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352C823A-45D2-418C-AB13-7E2DA437BE52}" type="slidenum">
              <a:rPr lang="en-US" smtClean="0"/>
              <a:t>‹#›</a:t>
            </a:fld>
            <a:endParaRPr lang="en-US"/>
          </a:p>
        </p:txBody>
      </p:sp>
    </p:spTree>
    <p:extLst>
      <p:ext uri="{BB962C8B-B14F-4D97-AF65-F5344CB8AC3E}">
        <p14:creationId xmlns:p14="http://schemas.microsoft.com/office/powerpoint/2010/main" val="29046007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Image Collage">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0" y="0"/>
            <a:ext cx="6096000" cy="6131984"/>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15" name="Picture Placeholder 2"/>
          <p:cNvSpPr>
            <a:spLocks noGrp="1"/>
          </p:cNvSpPr>
          <p:nvPr>
            <p:ph type="pic" sz="quarter" idx="18" hasCustomPrompt="1"/>
          </p:nvPr>
        </p:nvSpPr>
        <p:spPr>
          <a:xfrm>
            <a:off x="6096000" y="0"/>
            <a:ext cx="6096000" cy="6131984"/>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5" name="Slide Number Placeholder 4"/>
          <p:cNvSpPr>
            <a:spLocks noGrp="1"/>
          </p:cNvSpPr>
          <p:nvPr>
            <p:ph type="sldNum" sz="quarter" idx="12"/>
          </p:nvPr>
        </p:nvSpPr>
        <p:spPr/>
        <p:txBody>
          <a:bodyPr/>
          <a:lstStyle/>
          <a:p>
            <a:fld id="{21D39C12-0AA1-4072-9899-4F019AE7642A}" type="slidenum">
              <a:rPr lang="en-US" smtClean="0"/>
              <a:t>‹#›</a:t>
            </a:fld>
            <a:endParaRPr lang="en-US"/>
          </a:p>
        </p:txBody>
      </p:sp>
    </p:spTree>
    <p:extLst>
      <p:ext uri="{BB962C8B-B14F-4D97-AF65-F5344CB8AC3E}">
        <p14:creationId xmlns:p14="http://schemas.microsoft.com/office/powerpoint/2010/main" val="6773347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Image Collage with Captions">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0" y="0"/>
            <a:ext cx="6096000" cy="6131984"/>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15" name="Picture Placeholder 2"/>
          <p:cNvSpPr>
            <a:spLocks noGrp="1"/>
          </p:cNvSpPr>
          <p:nvPr>
            <p:ph type="pic" sz="quarter" idx="18" hasCustomPrompt="1"/>
          </p:nvPr>
        </p:nvSpPr>
        <p:spPr>
          <a:xfrm>
            <a:off x="6096000" y="0"/>
            <a:ext cx="6096000" cy="6131984"/>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5" name="Slide Number Placeholder 4"/>
          <p:cNvSpPr>
            <a:spLocks noGrp="1"/>
          </p:cNvSpPr>
          <p:nvPr>
            <p:ph type="sldNum" sz="quarter" idx="12"/>
          </p:nvPr>
        </p:nvSpPr>
        <p:spPr/>
        <p:txBody>
          <a:bodyPr/>
          <a:lstStyle/>
          <a:p>
            <a:fld id="{21D39C12-0AA1-4072-9899-4F019AE7642A}" type="slidenum">
              <a:rPr lang="en-US" smtClean="0"/>
              <a:t>‹#›</a:t>
            </a:fld>
            <a:endParaRPr lang="en-US"/>
          </a:p>
        </p:txBody>
      </p:sp>
      <p:sp>
        <p:nvSpPr>
          <p:cNvPr id="11" name="Text Placeholder 11"/>
          <p:cNvSpPr>
            <a:spLocks noGrp="1"/>
          </p:cNvSpPr>
          <p:nvPr>
            <p:ph type="body" sz="quarter" idx="15" hasCustomPrompt="1"/>
          </p:nvPr>
        </p:nvSpPr>
        <p:spPr>
          <a:xfrm>
            <a:off x="290195" y="290194"/>
            <a:ext cx="5515611" cy="911836"/>
          </a:xfrm>
          <a:solidFill>
            <a:schemeClr val="accent1">
              <a:alpha val="89804"/>
            </a:schemeClr>
          </a:solidFill>
        </p:spPr>
        <p:txBody>
          <a:bodyPr wrap="square" lIns="182880" tIns="0" rIns="182880" bIns="0" anchor="ctr">
            <a:noAutofit/>
          </a:bodyPr>
          <a:lstStyle>
            <a:lvl1pPr marL="0" indent="0" algn="ctr">
              <a:spcBef>
                <a:spcPts val="0"/>
              </a:spcBef>
              <a:buNone/>
              <a:defRPr sz="2133" b="0" baseline="0">
                <a:solidFill>
                  <a:schemeClr val="bg1"/>
                </a:solidFill>
                <a:latin typeface="+mn-lt"/>
              </a:defRPr>
            </a:lvl1pPr>
          </a:lstStyle>
          <a:p>
            <a:pPr lvl="0"/>
            <a:r>
              <a:rPr lang="en-US"/>
              <a:t>Click to edit</a:t>
            </a:r>
            <a:br>
              <a:rPr lang="en-US"/>
            </a:br>
            <a:r>
              <a:rPr lang="en-US"/>
              <a:t>Image Caption</a:t>
            </a:r>
          </a:p>
        </p:txBody>
      </p:sp>
      <p:sp>
        <p:nvSpPr>
          <p:cNvPr id="13" name="Text Placeholder 11"/>
          <p:cNvSpPr>
            <a:spLocks noGrp="1"/>
          </p:cNvSpPr>
          <p:nvPr>
            <p:ph type="body" sz="quarter" idx="16" hasCustomPrompt="1"/>
          </p:nvPr>
        </p:nvSpPr>
        <p:spPr>
          <a:xfrm>
            <a:off x="6378756" y="290194"/>
            <a:ext cx="5515611" cy="911836"/>
          </a:xfrm>
          <a:solidFill>
            <a:schemeClr val="accent2">
              <a:alpha val="89804"/>
            </a:schemeClr>
          </a:solidFill>
        </p:spPr>
        <p:txBody>
          <a:bodyPr wrap="square" lIns="182880" tIns="0" rIns="182880" bIns="0" anchor="ctr">
            <a:noAutofit/>
          </a:bodyPr>
          <a:lstStyle>
            <a:lvl1pPr marL="0" indent="0" algn="ctr">
              <a:spcBef>
                <a:spcPts val="0"/>
              </a:spcBef>
              <a:buNone/>
              <a:defRPr sz="2133" b="0" baseline="0">
                <a:solidFill>
                  <a:schemeClr val="bg1"/>
                </a:solidFill>
                <a:latin typeface="+mn-lt"/>
              </a:defRPr>
            </a:lvl1pPr>
          </a:lstStyle>
          <a:p>
            <a:pPr lvl="0"/>
            <a:r>
              <a:rPr lang="en-US"/>
              <a:t>Click to edit</a:t>
            </a:r>
            <a:br>
              <a:rPr lang="en-US"/>
            </a:br>
            <a:r>
              <a:rPr lang="en-US"/>
              <a:t>Image Caption</a:t>
            </a:r>
          </a:p>
        </p:txBody>
      </p:sp>
    </p:spTree>
    <p:extLst>
      <p:ext uri="{BB962C8B-B14F-4D97-AF65-F5344CB8AC3E}">
        <p14:creationId xmlns:p14="http://schemas.microsoft.com/office/powerpoint/2010/main" val="22133841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Image Collage">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0" y="0"/>
            <a:ext cx="4064000" cy="6131984"/>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15" name="Picture Placeholder 2"/>
          <p:cNvSpPr>
            <a:spLocks noGrp="1"/>
          </p:cNvSpPr>
          <p:nvPr>
            <p:ph type="pic" sz="quarter" idx="18" hasCustomPrompt="1"/>
          </p:nvPr>
        </p:nvSpPr>
        <p:spPr>
          <a:xfrm>
            <a:off x="4064000" y="0"/>
            <a:ext cx="4064000" cy="6131984"/>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16" name="Picture Placeholder 2"/>
          <p:cNvSpPr>
            <a:spLocks noGrp="1"/>
          </p:cNvSpPr>
          <p:nvPr>
            <p:ph type="pic" sz="quarter" idx="19" hasCustomPrompt="1"/>
          </p:nvPr>
        </p:nvSpPr>
        <p:spPr>
          <a:xfrm>
            <a:off x="8128000" y="0"/>
            <a:ext cx="4064000" cy="6131984"/>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5" name="Slide Number Placeholder 4"/>
          <p:cNvSpPr>
            <a:spLocks noGrp="1"/>
          </p:cNvSpPr>
          <p:nvPr>
            <p:ph type="sldNum" sz="quarter" idx="12"/>
          </p:nvPr>
        </p:nvSpPr>
        <p:spPr/>
        <p:txBody>
          <a:bodyPr/>
          <a:lstStyle/>
          <a:p>
            <a:fld id="{21D39C12-0AA1-4072-9899-4F019AE7642A}" type="slidenum">
              <a:rPr lang="en-US" smtClean="0"/>
              <a:t>‹#›</a:t>
            </a:fld>
            <a:endParaRPr lang="en-US"/>
          </a:p>
        </p:txBody>
      </p:sp>
    </p:spTree>
    <p:extLst>
      <p:ext uri="{BB962C8B-B14F-4D97-AF65-F5344CB8AC3E}">
        <p14:creationId xmlns:p14="http://schemas.microsoft.com/office/powerpoint/2010/main" val="23975213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Image Collage with Captions">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0" y="0"/>
            <a:ext cx="4064000" cy="6131984"/>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15" name="Picture Placeholder 2"/>
          <p:cNvSpPr>
            <a:spLocks noGrp="1"/>
          </p:cNvSpPr>
          <p:nvPr>
            <p:ph type="pic" sz="quarter" idx="18" hasCustomPrompt="1"/>
          </p:nvPr>
        </p:nvSpPr>
        <p:spPr>
          <a:xfrm>
            <a:off x="4064000" y="0"/>
            <a:ext cx="4064000" cy="6131984"/>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16" name="Picture Placeholder 2"/>
          <p:cNvSpPr>
            <a:spLocks noGrp="1"/>
          </p:cNvSpPr>
          <p:nvPr>
            <p:ph type="pic" sz="quarter" idx="19" hasCustomPrompt="1"/>
          </p:nvPr>
        </p:nvSpPr>
        <p:spPr>
          <a:xfrm>
            <a:off x="8128000" y="0"/>
            <a:ext cx="4064000" cy="6131984"/>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5" name="Slide Number Placeholder 4"/>
          <p:cNvSpPr>
            <a:spLocks noGrp="1"/>
          </p:cNvSpPr>
          <p:nvPr>
            <p:ph type="sldNum" sz="quarter" idx="12"/>
          </p:nvPr>
        </p:nvSpPr>
        <p:spPr/>
        <p:txBody>
          <a:bodyPr/>
          <a:lstStyle/>
          <a:p>
            <a:fld id="{21D39C12-0AA1-4072-9899-4F019AE7642A}" type="slidenum">
              <a:rPr lang="en-US" smtClean="0"/>
              <a:t>‹#›</a:t>
            </a:fld>
            <a:endParaRPr lang="en-US"/>
          </a:p>
        </p:txBody>
      </p:sp>
      <p:sp>
        <p:nvSpPr>
          <p:cNvPr id="11" name="Text Placeholder 11"/>
          <p:cNvSpPr>
            <a:spLocks noGrp="1"/>
          </p:cNvSpPr>
          <p:nvPr>
            <p:ph type="body" sz="quarter" idx="15" hasCustomPrompt="1"/>
          </p:nvPr>
        </p:nvSpPr>
        <p:spPr>
          <a:xfrm>
            <a:off x="290195" y="290194"/>
            <a:ext cx="3513365" cy="911836"/>
          </a:xfrm>
          <a:solidFill>
            <a:schemeClr val="accent1">
              <a:alpha val="89804"/>
            </a:schemeClr>
          </a:solidFill>
        </p:spPr>
        <p:txBody>
          <a:bodyPr wrap="square" lIns="182880" tIns="0" rIns="182880" bIns="0" anchor="ctr">
            <a:noAutofit/>
          </a:bodyPr>
          <a:lstStyle>
            <a:lvl1pPr marL="0" indent="0" algn="ctr">
              <a:spcBef>
                <a:spcPts val="0"/>
              </a:spcBef>
              <a:buNone/>
              <a:defRPr sz="2133" b="0" baseline="0">
                <a:solidFill>
                  <a:schemeClr val="bg1"/>
                </a:solidFill>
                <a:latin typeface="+mn-lt"/>
              </a:defRPr>
            </a:lvl1pPr>
          </a:lstStyle>
          <a:p>
            <a:pPr lvl="0"/>
            <a:r>
              <a:rPr lang="en-US"/>
              <a:t>Click to edit</a:t>
            </a:r>
            <a:br>
              <a:rPr lang="en-US"/>
            </a:br>
            <a:r>
              <a:rPr lang="en-US"/>
              <a:t>Image Caption</a:t>
            </a:r>
          </a:p>
        </p:txBody>
      </p:sp>
      <p:sp>
        <p:nvSpPr>
          <p:cNvPr id="13" name="Text Placeholder 11"/>
          <p:cNvSpPr>
            <a:spLocks noGrp="1"/>
          </p:cNvSpPr>
          <p:nvPr>
            <p:ph type="body" sz="quarter" idx="16" hasCustomPrompt="1"/>
          </p:nvPr>
        </p:nvSpPr>
        <p:spPr>
          <a:xfrm>
            <a:off x="4346756" y="290194"/>
            <a:ext cx="3513365" cy="911836"/>
          </a:xfrm>
          <a:solidFill>
            <a:schemeClr val="accent2">
              <a:alpha val="89804"/>
            </a:schemeClr>
          </a:solidFill>
        </p:spPr>
        <p:txBody>
          <a:bodyPr wrap="square" lIns="182880" tIns="0" rIns="182880" bIns="0" anchor="ctr">
            <a:noAutofit/>
          </a:bodyPr>
          <a:lstStyle>
            <a:lvl1pPr marL="0" indent="0" algn="ctr">
              <a:spcBef>
                <a:spcPts val="0"/>
              </a:spcBef>
              <a:buNone/>
              <a:defRPr sz="2133" b="0" baseline="0">
                <a:solidFill>
                  <a:schemeClr val="bg1"/>
                </a:solidFill>
                <a:latin typeface="+mn-lt"/>
              </a:defRPr>
            </a:lvl1pPr>
          </a:lstStyle>
          <a:p>
            <a:pPr lvl="0"/>
            <a:r>
              <a:rPr lang="en-US"/>
              <a:t>Click to edit</a:t>
            </a:r>
            <a:br>
              <a:rPr lang="en-US"/>
            </a:br>
            <a:r>
              <a:rPr lang="en-US"/>
              <a:t>Image Caption</a:t>
            </a:r>
          </a:p>
        </p:txBody>
      </p:sp>
      <p:sp>
        <p:nvSpPr>
          <p:cNvPr id="14" name="Text Placeholder 11"/>
          <p:cNvSpPr>
            <a:spLocks noGrp="1"/>
          </p:cNvSpPr>
          <p:nvPr>
            <p:ph type="body" sz="quarter" idx="17" hasCustomPrompt="1"/>
          </p:nvPr>
        </p:nvSpPr>
        <p:spPr>
          <a:xfrm>
            <a:off x="8403318" y="290194"/>
            <a:ext cx="3513365" cy="911836"/>
          </a:xfrm>
          <a:solidFill>
            <a:schemeClr val="accent3">
              <a:alpha val="89804"/>
            </a:schemeClr>
          </a:solidFill>
        </p:spPr>
        <p:txBody>
          <a:bodyPr wrap="square" lIns="182880" tIns="0" rIns="182880" bIns="0" anchor="ctr">
            <a:noAutofit/>
          </a:bodyPr>
          <a:lstStyle>
            <a:lvl1pPr marL="0" indent="0" algn="ctr">
              <a:spcBef>
                <a:spcPts val="0"/>
              </a:spcBef>
              <a:buNone/>
              <a:defRPr sz="2133" b="0" baseline="0">
                <a:solidFill>
                  <a:schemeClr val="bg1"/>
                </a:solidFill>
                <a:latin typeface="+mn-lt"/>
              </a:defRPr>
            </a:lvl1pPr>
          </a:lstStyle>
          <a:p>
            <a:pPr lvl="0"/>
            <a:r>
              <a:rPr lang="en-US"/>
              <a:t>Click to edit</a:t>
            </a:r>
            <a:br>
              <a:rPr lang="en-US"/>
            </a:br>
            <a:r>
              <a:rPr lang="en-US"/>
              <a:t>Image Caption</a:t>
            </a:r>
          </a:p>
        </p:txBody>
      </p:sp>
    </p:spTree>
    <p:extLst>
      <p:ext uri="{BB962C8B-B14F-4D97-AF65-F5344CB8AC3E}">
        <p14:creationId xmlns:p14="http://schemas.microsoft.com/office/powerpoint/2010/main" val="18003002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Image Collage">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0" y="0"/>
            <a:ext cx="6096000" cy="3065992"/>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15" name="Picture Placeholder 2"/>
          <p:cNvSpPr>
            <a:spLocks noGrp="1"/>
          </p:cNvSpPr>
          <p:nvPr>
            <p:ph type="pic" sz="quarter" idx="18" hasCustomPrompt="1"/>
          </p:nvPr>
        </p:nvSpPr>
        <p:spPr>
          <a:xfrm>
            <a:off x="6096000" y="0"/>
            <a:ext cx="6096000" cy="3065992"/>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7" name="Picture Placeholder 2"/>
          <p:cNvSpPr>
            <a:spLocks noGrp="1"/>
          </p:cNvSpPr>
          <p:nvPr>
            <p:ph type="pic" sz="quarter" idx="19" hasCustomPrompt="1"/>
          </p:nvPr>
        </p:nvSpPr>
        <p:spPr>
          <a:xfrm>
            <a:off x="0" y="3065992"/>
            <a:ext cx="6096000" cy="3065992"/>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8" name="Picture Placeholder 2"/>
          <p:cNvSpPr>
            <a:spLocks noGrp="1"/>
          </p:cNvSpPr>
          <p:nvPr>
            <p:ph type="pic" sz="quarter" idx="20" hasCustomPrompt="1"/>
          </p:nvPr>
        </p:nvSpPr>
        <p:spPr>
          <a:xfrm>
            <a:off x="6096000" y="3065992"/>
            <a:ext cx="6096000" cy="3065992"/>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5" name="Slide Number Placeholder 4"/>
          <p:cNvSpPr>
            <a:spLocks noGrp="1"/>
          </p:cNvSpPr>
          <p:nvPr>
            <p:ph type="sldNum" sz="quarter" idx="12"/>
          </p:nvPr>
        </p:nvSpPr>
        <p:spPr/>
        <p:txBody>
          <a:bodyPr/>
          <a:lstStyle/>
          <a:p>
            <a:fld id="{21D39C12-0AA1-4072-9899-4F019AE7642A}" type="slidenum">
              <a:rPr lang="en-US" smtClean="0"/>
              <a:t>‹#›</a:t>
            </a:fld>
            <a:endParaRPr lang="en-US"/>
          </a:p>
        </p:txBody>
      </p:sp>
    </p:spTree>
    <p:extLst>
      <p:ext uri="{BB962C8B-B14F-4D97-AF65-F5344CB8AC3E}">
        <p14:creationId xmlns:p14="http://schemas.microsoft.com/office/powerpoint/2010/main" val="37021654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Image Collage with Captions">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0" y="0"/>
            <a:ext cx="6096000" cy="3065992"/>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15" name="Picture Placeholder 2"/>
          <p:cNvSpPr>
            <a:spLocks noGrp="1"/>
          </p:cNvSpPr>
          <p:nvPr>
            <p:ph type="pic" sz="quarter" idx="18" hasCustomPrompt="1"/>
          </p:nvPr>
        </p:nvSpPr>
        <p:spPr>
          <a:xfrm>
            <a:off x="6096000" y="0"/>
            <a:ext cx="6096000" cy="3065992"/>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11" name="Text Placeholder 11"/>
          <p:cNvSpPr>
            <a:spLocks noGrp="1"/>
          </p:cNvSpPr>
          <p:nvPr>
            <p:ph type="body" sz="quarter" idx="15" hasCustomPrompt="1"/>
          </p:nvPr>
        </p:nvSpPr>
        <p:spPr>
          <a:xfrm>
            <a:off x="290195" y="290194"/>
            <a:ext cx="5515611" cy="520372"/>
          </a:xfrm>
          <a:solidFill>
            <a:schemeClr val="accent1">
              <a:alpha val="89804"/>
            </a:schemeClr>
          </a:solidFill>
        </p:spPr>
        <p:txBody>
          <a:bodyPr wrap="square" lIns="182880" tIns="0" rIns="182880" bIns="0" anchor="ctr">
            <a:noAutofit/>
          </a:bodyPr>
          <a:lstStyle>
            <a:lvl1pPr marL="0" indent="0" algn="ctr">
              <a:spcBef>
                <a:spcPts val="0"/>
              </a:spcBef>
              <a:buNone/>
              <a:defRPr sz="2133" b="0" baseline="0">
                <a:solidFill>
                  <a:schemeClr val="bg1"/>
                </a:solidFill>
                <a:latin typeface="+mn-lt"/>
              </a:defRPr>
            </a:lvl1pPr>
          </a:lstStyle>
          <a:p>
            <a:pPr lvl="0"/>
            <a:r>
              <a:rPr lang="en-US"/>
              <a:t>Click to edit Image Caption</a:t>
            </a:r>
          </a:p>
        </p:txBody>
      </p:sp>
      <p:sp>
        <p:nvSpPr>
          <p:cNvPr id="13" name="Text Placeholder 11"/>
          <p:cNvSpPr>
            <a:spLocks noGrp="1"/>
          </p:cNvSpPr>
          <p:nvPr>
            <p:ph type="body" sz="quarter" idx="16" hasCustomPrompt="1"/>
          </p:nvPr>
        </p:nvSpPr>
        <p:spPr>
          <a:xfrm>
            <a:off x="6378756" y="290194"/>
            <a:ext cx="5515611" cy="520372"/>
          </a:xfrm>
          <a:solidFill>
            <a:schemeClr val="accent2">
              <a:alpha val="89804"/>
            </a:schemeClr>
          </a:solidFill>
        </p:spPr>
        <p:txBody>
          <a:bodyPr wrap="square" lIns="182880" tIns="0" rIns="182880" bIns="0" anchor="ctr">
            <a:noAutofit/>
          </a:bodyPr>
          <a:lstStyle>
            <a:lvl1pPr marL="0" indent="0" algn="ctr">
              <a:spcBef>
                <a:spcPts val="0"/>
              </a:spcBef>
              <a:buNone/>
              <a:defRPr sz="2133" b="0" baseline="0">
                <a:solidFill>
                  <a:schemeClr val="bg1"/>
                </a:solidFill>
                <a:latin typeface="+mn-lt"/>
              </a:defRPr>
            </a:lvl1pPr>
          </a:lstStyle>
          <a:p>
            <a:pPr lvl="0"/>
            <a:r>
              <a:rPr lang="en-US"/>
              <a:t>Click to edit Image Caption</a:t>
            </a:r>
          </a:p>
        </p:txBody>
      </p:sp>
      <p:sp>
        <p:nvSpPr>
          <p:cNvPr id="7" name="Picture Placeholder 2"/>
          <p:cNvSpPr>
            <a:spLocks noGrp="1"/>
          </p:cNvSpPr>
          <p:nvPr>
            <p:ph type="pic" sz="quarter" idx="19" hasCustomPrompt="1"/>
          </p:nvPr>
        </p:nvSpPr>
        <p:spPr>
          <a:xfrm>
            <a:off x="0" y="3065992"/>
            <a:ext cx="6096000" cy="3065992"/>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8" name="Picture Placeholder 2"/>
          <p:cNvSpPr>
            <a:spLocks noGrp="1"/>
          </p:cNvSpPr>
          <p:nvPr>
            <p:ph type="pic" sz="quarter" idx="20" hasCustomPrompt="1"/>
          </p:nvPr>
        </p:nvSpPr>
        <p:spPr>
          <a:xfrm>
            <a:off x="6096000" y="3065992"/>
            <a:ext cx="6096000" cy="3065992"/>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9" name="Text Placeholder 11"/>
          <p:cNvSpPr>
            <a:spLocks noGrp="1"/>
          </p:cNvSpPr>
          <p:nvPr>
            <p:ph type="body" sz="quarter" idx="21" hasCustomPrompt="1"/>
          </p:nvPr>
        </p:nvSpPr>
        <p:spPr>
          <a:xfrm>
            <a:off x="290195" y="3335815"/>
            <a:ext cx="5515611" cy="520372"/>
          </a:xfrm>
          <a:solidFill>
            <a:schemeClr val="accent3">
              <a:alpha val="89804"/>
            </a:schemeClr>
          </a:solidFill>
        </p:spPr>
        <p:txBody>
          <a:bodyPr wrap="square" lIns="182880" tIns="0" rIns="182880" bIns="0" anchor="ctr">
            <a:noAutofit/>
          </a:bodyPr>
          <a:lstStyle>
            <a:lvl1pPr marL="0" indent="0" algn="ctr">
              <a:spcBef>
                <a:spcPts val="0"/>
              </a:spcBef>
              <a:buNone/>
              <a:defRPr sz="2133" b="0" baseline="0">
                <a:solidFill>
                  <a:schemeClr val="bg1"/>
                </a:solidFill>
                <a:latin typeface="+mn-lt"/>
              </a:defRPr>
            </a:lvl1pPr>
          </a:lstStyle>
          <a:p>
            <a:pPr lvl="0"/>
            <a:r>
              <a:rPr lang="en-US"/>
              <a:t>Click to edit Image Caption</a:t>
            </a:r>
          </a:p>
        </p:txBody>
      </p:sp>
      <p:sp>
        <p:nvSpPr>
          <p:cNvPr id="10" name="Text Placeholder 11"/>
          <p:cNvSpPr>
            <a:spLocks noGrp="1"/>
          </p:cNvSpPr>
          <p:nvPr>
            <p:ph type="body" sz="quarter" idx="22" hasCustomPrompt="1"/>
          </p:nvPr>
        </p:nvSpPr>
        <p:spPr>
          <a:xfrm>
            <a:off x="6378756" y="3335815"/>
            <a:ext cx="5515611" cy="520372"/>
          </a:xfrm>
          <a:solidFill>
            <a:schemeClr val="accent4">
              <a:alpha val="89804"/>
            </a:schemeClr>
          </a:solidFill>
        </p:spPr>
        <p:txBody>
          <a:bodyPr wrap="square" lIns="182880" tIns="0" rIns="182880" bIns="0" anchor="ctr">
            <a:noAutofit/>
          </a:bodyPr>
          <a:lstStyle>
            <a:lvl1pPr marL="0" indent="0" algn="ctr">
              <a:spcBef>
                <a:spcPts val="0"/>
              </a:spcBef>
              <a:buNone/>
              <a:defRPr sz="2133" b="0" baseline="0">
                <a:solidFill>
                  <a:schemeClr val="accent1"/>
                </a:solidFill>
                <a:latin typeface="+mn-lt"/>
              </a:defRPr>
            </a:lvl1pPr>
          </a:lstStyle>
          <a:p>
            <a:pPr lvl="0"/>
            <a:r>
              <a:rPr lang="en-US"/>
              <a:t>Click to edit Image Caption</a:t>
            </a:r>
          </a:p>
        </p:txBody>
      </p:sp>
      <p:sp>
        <p:nvSpPr>
          <p:cNvPr id="5" name="Slide Number Placeholder 4"/>
          <p:cNvSpPr>
            <a:spLocks noGrp="1"/>
          </p:cNvSpPr>
          <p:nvPr>
            <p:ph type="sldNum" sz="quarter" idx="12"/>
          </p:nvPr>
        </p:nvSpPr>
        <p:spPr/>
        <p:txBody>
          <a:bodyPr/>
          <a:lstStyle/>
          <a:p>
            <a:fld id="{21D39C12-0AA1-4072-9899-4F019AE7642A}" type="slidenum">
              <a:rPr lang="en-US" smtClean="0"/>
              <a:t>‹#›</a:t>
            </a:fld>
            <a:endParaRPr lang="en-US"/>
          </a:p>
        </p:txBody>
      </p:sp>
    </p:spTree>
    <p:extLst>
      <p:ext uri="{BB962C8B-B14F-4D97-AF65-F5344CB8AC3E}">
        <p14:creationId xmlns:p14="http://schemas.microsoft.com/office/powerpoint/2010/main" val="16941872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 Image Coll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8EB740-C387-4E1D-94BC-9CAED2679BB8}"/>
              </a:ext>
            </a:extLst>
          </p:cNvPr>
          <p:cNvSpPr/>
          <p:nvPr userDrawn="1"/>
        </p:nvSpPr>
        <p:spPr>
          <a:xfrm>
            <a:off x="0" y="0"/>
            <a:ext cx="12192000" cy="1183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icture Placeholder 2"/>
          <p:cNvSpPr>
            <a:spLocks noGrp="1"/>
          </p:cNvSpPr>
          <p:nvPr>
            <p:ph type="pic" sz="quarter" idx="10" hasCustomPrompt="1"/>
          </p:nvPr>
        </p:nvSpPr>
        <p:spPr>
          <a:xfrm>
            <a:off x="290195" y="290195"/>
            <a:ext cx="3679276" cy="2220621"/>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15" name="Picture Placeholder 2"/>
          <p:cNvSpPr>
            <a:spLocks noGrp="1"/>
          </p:cNvSpPr>
          <p:nvPr>
            <p:ph type="pic" sz="quarter" idx="18" hasCustomPrompt="1"/>
          </p:nvPr>
        </p:nvSpPr>
        <p:spPr>
          <a:xfrm>
            <a:off x="4259664" y="290194"/>
            <a:ext cx="3679277" cy="3330975"/>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7" name="Picture Placeholder 2"/>
          <p:cNvSpPr>
            <a:spLocks noGrp="1"/>
          </p:cNvSpPr>
          <p:nvPr>
            <p:ph type="pic" sz="quarter" idx="19" hasCustomPrompt="1"/>
          </p:nvPr>
        </p:nvSpPr>
        <p:spPr>
          <a:xfrm>
            <a:off x="290193" y="2801010"/>
            <a:ext cx="3679279" cy="3330975"/>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8" name="Picture Placeholder 2"/>
          <p:cNvSpPr>
            <a:spLocks noGrp="1"/>
          </p:cNvSpPr>
          <p:nvPr>
            <p:ph type="pic" sz="quarter" idx="20" hasCustomPrompt="1"/>
          </p:nvPr>
        </p:nvSpPr>
        <p:spPr>
          <a:xfrm>
            <a:off x="4259664" y="3911362"/>
            <a:ext cx="3679277" cy="2220623"/>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17" name="Picture Placeholder 2"/>
          <p:cNvSpPr>
            <a:spLocks noGrp="1"/>
          </p:cNvSpPr>
          <p:nvPr>
            <p:ph type="pic" sz="quarter" idx="21" hasCustomPrompt="1"/>
          </p:nvPr>
        </p:nvSpPr>
        <p:spPr>
          <a:xfrm>
            <a:off x="8229135" y="290195"/>
            <a:ext cx="3679276" cy="2220621"/>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18" name="Picture Placeholder 2"/>
          <p:cNvSpPr>
            <a:spLocks noGrp="1"/>
          </p:cNvSpPr>
          <p:nvPr>
            <p:ph type="pic" sz="quarter" idx="22" hasCustomPrompt="1"/>
          </p:nvPr>
        </p:nvSpPr>
        <p:spPr>
          <a:xfrm>
            <a:off x="8229133" y="2801010"/>
            <a:ext cx="3679279" cy="3330975"/>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6" name="Slide Number Placeholder 5">
            <a:extLst>
              <a:ext uri="{FF2B5EF4-FFF2-40B4-BE49-F238E27FC236}">
                <a16:creationId xmlns:a16="http://schemas.microsoft.com/office/drawing/2014/main" id="{21015C6B-4D4D-498F-A4FC-F53BDB609B67}"/>
              </a:ext>
            </a:extLst>
          </p:cNvPr>
          <p:cNvSpPr>
            <a:spLocks noGrp="1"/>
          </p:cNvSpPr>
          <p:nvPr>
            <p:ph type="sldNum" sz="quarter" idx="23"/>
          </p:nvPr>
        </p:nvSpPr>
        <p:spPr/>
        <p:txBody>
          <a:bodyPr/>
          <a:lstStyle/>
          <a:p>
            <a:fld id="{21D39C12-0AA1-4072-9899-4F019AE7642A}" type="slidenum">
              <a:rPr lang="en-US" smtClean="0"/>
              <a:pPr/>
              <a:t>‹#›</a:t>
            </a:fld>
            <a:endParaRPr lang="en-US"/>
          </a:p>
        </p:txBody>
      </p:sp>
    </p:spTree>
    <p:extLst>
      <p:ext uri="{BB962C8B-B14F-4D97-AF65-F5344CB8AC3E}">
        <p14:creationId xmlns:p14="http://schemas.microsoft.com/office/powerpoint/2010/main" val="22724937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12" name="Rectangle 11"/>
          <p:cNvSpPr/>
          <p:nvPr userDrawn="1"/>
        </p:nvSpPr>
        <p:spPr>
          <a:xfrm>
            <a:off x="0" y="0"/>
            <a:ext cx="12192000" cy="1639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Picture Placeholder 2"/>
          <p:cNvSpPr>
            <a:spLocks noGrp="1"/>
          </p:cNvSpPr>
          <p:nvPr>
            <p:ph type="pic" sz="quarter" idx="10" hasCustomPrompt="1"/>
          </p:nvPr>
        </p:nvSpPr>
        <p:spPr>
          <a:xfrm>
            <a:off x="0" y="0"/>
            <a:ext cx="6096000" cy="6131984"/>
          </a:xfrm>
          <a:solidFill>
            <a:schemeClr val="bg1">
              <a:lumMod val="95000"/>
            </a:schemeClr>
          </a:solidFill>
        </p:spPr>
        <p:txBody>
          <a:bodyPr vert="horz" lIns="0" tIns="640080" rIns="0" bIns="0" rtlCol="0" anchor="ctr">
            <a:normAutofit/>
          </a:bodyPr>
          <a:lstStyle>
            <a:lvl1pPr>
              <a:defRPr lang="en-US" sz="2133" b="1" i="1" baseline="0" dirty="0">
                <a:solidFill>
                  <a:schemeClr val="accent4"/>
                </a:solidFill>
              </a:defRPr>
            </a:lvl1pPr>
          </a:lstStyle>
          <a:p>
            <a:pPr marL="0" lvl="0" indent="0" algn="ctr">
              <a:buNone/>
            </a:pPr>
            <a:r>
              <a:rPr lang="en-US"/>
              <a:t>Click to insert photo.</a:t>
            </a:r>
          </a:p>
        </p:txBody>
      </p:sp>
      <p:sp>
        <p:nvSpPr>
          <p:cNvPr id="6" name="Slide Number Placeholder 5"/>
          <p:cNvSpPr>
            <a:spLocks noGrp="1"/>
          </p:cNvSpPr>
          <p:nvPr>
            <p:ph type="sldNum" sz="quarter" idx="12"/>
          </p:nvPr>
        </p:nvSpPr>
        <p:spPr/>
        <p:txBody>
          <a:bodyPr/>
          <a:lstStyle/>
          <a:p>
            <a:fld id="{21D39C12-0AA1-4072-9899-4F019AE7642A}" type="slidenum">
              <a:rPr lang="en-US" smtClean="0"/>
              <a:t>‹#›</a:t>
            </a:fld>
            <a:endParaRPr lang="en-US"/>
          </a:p>
        </p:txBody>
      </p:sp>
      <p:sp>
        <p:nvSpPr>
          <p:cNvPr id="8" name="Rectangle 7"/>
          <p:cNvSpPr/>
          <p:nvPr userDrawn="1"/>
        </p:nvSpPr>
        <p:spPr>
          <a:xfrm>
            <a:off x="6623317" y="571574"/>
            <a:ext cx="984249" cy="984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4245"/>
            <a:endParaRPr lang="en-US" sz="2133">
              <a:solidFill>
                <a:srgbClr val="FFFFFF"/>
              </a:solidFill>
            </a:endParaRPr>
          </a:p>
        </p:txBody>
      </p:sp>
      <p:sp>
        <p:nvSpPr>
          <p:cNvPr id="9" name="Freeform 6"/>
          <p:cNvSpPr>
            <a:spLocks noEditPoints="1"/>
          </p:cNvSpPr>
          <p:nvPr userDrawn="1"/>
        </p:nvSpPr>
        <p:spPr bwMode="auto">
          <a:xfrm>
            <a:off x="6864711" y="859968"/>
            <a:ext cx="501460" cy="407459"/>
          </a:xfrm>
          <a:custGeom>
            <a:avLst/>
            <a:gdLst>
              <a:gd name="T0" fmla="*/ 3434 w 3985"/>
              <a:gd name="T1" fmla="*/ 329 h 3238"/>
              <a:gd name="T2" fmla="*/ 3089 w 3985"/>
              <a:gd name="T3" fmla="*/ 594 h 3238"/>
              <a:gd name="T4" fmla="*/ 2811 w 3985"/>
              <a:gd name="T5" fmla="*/ 944 h 3238"/>
              <a:gd name="T6" fmla="*/ 2666 w 3985"/>
              <a:gd name="T7" fmla="*/ 1309 h 3238"/>
              <a:gd name="T8" fmla="*/ 2654 w 3985"/>
              <a:gd name="T9" fmla="*/ 1612 h 3238"/>
              <a:gd name="T10" fmla="*/ 2749 w 3985"/>
              <a:gd name="T11" fmla="*/ 1718 h 3238"/>
              <a:gd name="T12" fmla="*/ 3018 w 3985"/>
              <a:gd name="T13" fmla="*/ 1608 h 3238"/>
              <a:gd name="T14" fmla="*/ 3313 w 3985"/>
              <a:gd name="T15" fmla="*/ 1605 h 3238"/>
              <a:gd name="T16" fmla="*/ 3580 w 3985"/>
              <a:gd name="T17" fmla="*/ 1693 h 3238"/>
              <a:gd name="T18" fmla="*/ 3799 w 3985"/>
              <a:gd name="T19" fmla="*/ 1868 h 3238"/>
              <a:gd name="T20" fmla="*/ 3939 w 3985"/>
              <a:gd name="T21" fmla="*/ 2112 h 3238"/>
              <a:gd name="T22" fmla="*/ 3985 w 3985"/>
              <a:gd name="T23" fmla="*/ 2417 h 3238"/>
              <a:gd name="T24" fmla="*/ 3938 w 3985"/>
              <a:gd name="T25" fmla="*/ 2705 h 3238"/>
              <a:gd name="T26" fmla="*/ 3796 w 3985"/>
              <a:gd name="T27" fmla="*/ 2949 h 3238"/>
              <a:gd name="T28" fmla="*/ 3575 w 3985"/>
              <a:gd name="T29" fmla="*/ 3134 h 3238"/>
              <a:gd name="T30" fmla="*/ 3311 w 3985"/>
              <a:gd name="T31" fmla="*/ 3227 h 3238"/>
              <a:gd name="T32" fmla="*/ 3004 w 3985"/>
              <a:gd name="T33" fmla="*/ 3227 h 3238"/>
              <a:gd name="T34" fmla="*/ 2725 w 3985"/>
              <a:gd name="T35" fmla="*/ 3137 h 3238"/>
              <a:gd name="T36" fmla="*/ 2498 w 3985"/>
              <a:gd name="T37" fmla="*/ 2955 h 3238"/>
              <a:gd name="T38" fmla="*/ 2317 w 3985"/>
              <a:gd name="T39" fmla="*/ 2671 h 3238"/>
              <a:gd name="T40" fmla="*/ 2208 w 3985"/>
              <a:gd name="T41" fmla="*/ 2303 h 3238"/>
              <a:gd name="T42" fmla="*/ 2187 w 3985"/>
              <a:gd name="T43" fmla="*/ 1855 h 3238"/>
              <a:gd name="T44" fmla="*/ 2266 w 3985"/>
              <a:gd name="T45" fmla="*/ 1370 h 3238"/>
              <a:gd name="T46" fmla="*/ 2451 w 3985"/>
              <a:gd name="T47" fmla="*/ 929 h 3238"/>
              <a:gd name="T48" fmla="*/ 2718 w 3985"/>
              <a:gd name="T49" fmla="*/ 561 h 3238"/>
              <a:gd name="T50" fmla="*/ 3068 w 3985"/>
              <a:gd name="T51" fmla="*/ 254 h 3238"/>
              <a:gd name="T52" fmla="*/ 3508 w 3985"/>
              <a:gd name="T53" fmla="*/ 0 h 3238"/>
              <a:gd name="T54" fmla="*/ 1250 w 3985"/>
              <a:gd name="T55" fmla="*/ 329 h 3238"/>
              <a:gd name="T56" fmla="*/ 905 w 3985"/>
              <a:gd name="T57" fmla="*/ 594 h 3238"/>
              <a:gd name="T58" fmla="*/ 627 w 3985"/>
              <a:gd name="T59" fmla="*/ 944 h 3238"/>
              <a:gd name="T60" fmla="*/ 482 w 3985"/>
              <a:gd name="T61" fmla="*/ 1309 h 3238"/>
              <a:gd name="T62" fmla="*/ 470 w 3985"/>
              <a:gd name="T63" fmla="*/ 1612 h 3238"/>
              <a:gd name="T64" fmla="*/ 564 w 3985"/>
              <a:gd name="T65" fmla="*/ 1718 h 3238"/>
              <a:gd name="T66" fmla="*/ 832 w 3985"/>
              <a:gd name="T67" fmla="*/ 1608 h 3238"/>
              <a:gd name="T68" fmla="*/ 1127 w 3985"/>
              <a:gd name="T69" fmla="*/ 1605 h 3238"/>
              <a:gd name="T70" fmla="*/ 1391 w 3985"/>
              <a:gd name="T71" fmla="*/ 1693 h 3238"/>
              <a:gd name="T72" fmla="*/ 1608 w 3985"/>
              <a:gd name="T73" fmla="*/ 1863 h 3238"/>
              <a:gd name="T74" fmla="*/ 1742 w 3985"/>
              <a:gd name="T75" fmla="*/ 2078 h 3238"/>
              <a:gd name="T76" fmla="*/ 1799 w 3985"/>
              <a:gd name="T77" fmla="*/ 2343 h 3238"/>
              <a:gd name="T78" fmla="*/ 1773 w 3985"/>
              <a:gd name="T79" fmla="*/ 2638 h 3238"/>
              <a:gd name="T80" fmla="*/ 1649 w 3985"/>
              <a:gd name="T81" fmla="*/ 2897 h 3238"/>
              <a:gd name="T82" fmla="*/ 1447 w 3985"/>
              <a:gd name="T83" fmla="*/ 3094 h 3238"/>
              <a:gd name="T84" fmla="*/ 1191 w 3985"/>
              <a:gd name="T85" fmla="*/ 3211 h 3238"/>
              <a:gd name="T86" fmla="*/ 897 w 3985"/>
              <a:gd name="T87" fmla="*/ 3236 h 3238"/>
              <a:gd name="T88" fmla="*/ 606 w 3985"/>
              <a:gd name="T89" fmla="*/ 3168 h 3238"/>
              <a:gd name="T90" fmla="*/ 366 w 3985"/>
              <a:gd name="T91" fmla="*/ 3010 h 3238"/>
              <a:gd name="T92" fmla="*/ 174 w 3985"/>
              <a:gd name="T93" fmla="*/ 2754 h 3238"/>
              <a:gd name="T94" fmla="*/ 43 w 3985"/>
              <a:gd name="T95" fmla="*/ 2402 h 3238"/>
              <a:gd name="T96" fmla="*/ 0 w 3985"/>
              <a:gd name="T97" fmla="*/ 1983 h 3238"/>
              <a:gd name="T98" fmla="*/ 53 w 3985"/>
              <a:gd name="T99" fmla="*/ 1488 h 3238"/>
              <a:gd name="T100" fmla="*/ 211 w 3985"/>
              <a:gd name="T101" fmla="*/ 1036 h 3238"/>
              <a:gd name="T102" fmla="*/ 460 w 3985"/>
              <a:gd name="T103" fmla="*/ 646 h 3238"/>
              <a:gd name="T104" fmla="*/ 789 w 3985"/>
              <a:gd name="T105" fmla="*/ 327 h 3238"/>
              <a:gd name="T106" fmla="*/ 1205 w 3985"/>
              <a:gd name="T107" fmla="*/ 58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85" h="3238">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544245"/>
            <a:endParaRPr lang="en-US" sz="2133">
              <a:solidFill>
                <a:srgbClr val="3E4646"/>
              </a:solidFill>
            </a:endParaRPr>
          </a:p>
        </p:txBody>
      </p:sp>
      <p:sp>
        <p:nvSpPr>
          <p:cNvPr id="10" name="Text Placeholder 11"/>
          <p:cNvSpPr>
            <a:spLocks noGrp="1"/>
          </p:cNvSpPr>
          <p:nvPr>
            <p:ph type="body" sz="quarter" idx="28" hasCustomPrompt="1"/>
          </p:nvPr>
        </p:nvSpPr>
        <p:spPr>
          <a:xfrm>
            <a:off x="6627186" y="1725769"/>
            <a:ext cx="5049661" cy="3611107"/>
          </a:xfrm>
        </p:spPr>
        <p:txBody>
          <a:bodyPr wrap="square" anchor="t">
            <a:normAutofit/>
          </a:bodyPr>
          <a:lstStyle>
            <a:lvl1pPr marL="0" indent="0" algn="l">
              <a:lnSpc>
                <a:spcPct val="120000"/>
              </a:lnSpc>
              <a:spcBef>
                <a:spcPts val="0"/>
              </a:spcBef>
              <a:buNone/>
              <a:defRPr sz="2667" b="0" i="1" baseline="0">
                <a:solidFill>
                  <a:schemeClr val="tx2"/>
                </a:solidFill>
                <a:latin typeface="+mn-lt"/>
              </a:defRPr>
            </a:lvl1pPr>
          </a:lstStyle>
          <a:p>
            <a:pPr lvl="0"/>
            <a:r>
              <a:rPr lang="en-US"/>
              <a:t>Click to edit quote text</a:t>
            </a:r>
          </a:p>
        </p:txBody>
      </p:sp>
      <p:sp>
        <p:nvSpPr>
          <p:cNvPr id="11" name="Text Placeholder 11"/>
          <p:cNvSpPr>
            <a:spLocks noGrp="1"/>
          </p:cNvSpPr>
          <p:nvPr>
            <p:ph type="body" sz="quarter" idx="43" hasCustomPrompt="1"/>
          </p:nvPr>
        </p:nvSpPr>
        <p:spPr>
          <a:xfrm>
            <a:off x="6627187" y="5592731"/>
            <a:ext cx="5049659" cy="258532"/>
          </a:xfrm>
        </p:spPr>
        <p:txBody>
          <a:bodyPr wrap="square" anchor="t">
            <a:spAutoFit/>
          </a:bodyPr>
          <a:lstStyle>
            <a:lvl1pPr marL="0" indent="0" algn="l">
              <a:lnSpc>
                <a:spcPct val="90000"/>
              </a:lnSpc>
              <a:spcBef>
                <a:spcPts val="0"/>
              </a:spcBef>
              <a:buNone/>
              <a:defRPr sz="1867" b="1" baseline="0">
                <a:solidFill>
                  <a:schemeClr val="accent2"/>
                </a:solidFill>
                <a:latin typeface="+mj-lt"/>
              </a:defRPr>
            </a:lvl1pPr>
          </a:lstStyle>
          <a:p>
            <a:pPr lvl="0"/>
            <a:r>
              <a:rPr lang="en-US"/>
              <a:t>Name</a:t>
            </a:r>
          </a:p>
        </p:txBody>
      </p:sp>
    </p:spTree>
    <p:extLst>
      <p:ext uri="{BB962C8B-B14F-4D97-AF65-F5344CB8AC3E}">
        <p14:creationId xmlns:p14="http://schemas.microsoft.com/office/powerpoint/2010/main" val="32696693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1 - Divider 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
            <a:ext cx="12192000" cy="6856991"/>
          </a:xfrm>
          <a:prstGeom prst="rect">
            <a:avLst/>
          </a:prstGeom>
        </p:spPr>
      </p:pic>
      <p:sp>
        <p:nvSpPr>
          <p:cNvPr id="2" name="Title 1"/>
          <p:cNvSpPr>
            <a:spLocks noGrp="1"/>
          </p:cNvSpPr>
          <p:nvPr>
            <p:ph type="ctrTitle" hasCustomPrompt="1"/>
          </p:nvPr>
        </p:nvSpPr>
        <p:spPr>
          <a:xfrm>
            <a:off x="1270716" y="2793428"/>
            <a:ext cx="9650568" cy="882293"/>
          </a:xfrm>
        </p:spPr>
        <p:txBody>
          <a:bodyPr wrap="square" anchor="b">
            <a:spAutoFit/>
          </a:bodyPr>
          <a:lstStyle>
            <a:lvl1pPr algn="ctr">
              <a:lnSpc>
                <a:spcPct val="100000"/>
              </a:lnSpc>
              <a:defRPr sz="5333" b="1">
                <a:solidFill>
                  <a:schemeClr val="bg1"/>
                </a:solidFill>
              </a:defRPr>
            </a:lvl1pPr>
          </a:lstStyle>
          <a:p>
            <a:r>
              <a:rPr lang="en-US"/>
              <a:t>Click to edit Title</a:t>
            </a:r>
          </a:p>
        </p:txBody>
      </p:sp>
      <p:sp>
        <p:nvSpPr>
          <p:cNvPr id="3" name="Subtitle 2"/>
          <p:cNvSpPr>
            <a:spLocks noGrp="1"/>
          </p:cNvSpPr>
          <p:nvPr>
            <p:ph type="subTitle" idx="1" hasCustomPrompt="1"/>
          </p:nvPr>
        </p:nvSpPr>
        <p:spPr>
          <a:xfrm>
            <a:off x="1270721" y="3872270"/>
            <a:ext cx="9650560" cy="369332"/>
          </a:xfrm>
        </p:spPr>
        <p:txBody>
          <a:bodyPr wrap="square">
            <a:spAutoFit/>
          </a:bodyPr>
          <a:lstStyle>
            <a:lvl1pPr marL="0" indent="0" algn="ctr">
              <a:buNone/>
              <a:defRPr sz="24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1D39C12-0AA1-4072-9899-4F019AE7642A}" type="slidenum">
              <a:rPr lang="en-US" smtClean="0"/>
              <a:pPr/>
              <a:t>‹#›</a:t>
            </a:fld>
            <a:endParaRPr lang="en-US"/>
          </a:p>
        </p:txBody>
      </p:sp>
      <p:sp>
        <p:nvSpPr>
          <p:cNvPr id="6" name="TextBox 5"/>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solidFill>
                  <a:schemeClr val="bg1"/>
                </a:solidFill>
              </a:rPr>
              <a:t>COMPANY CONFIDENTIAL</a:t>
            </a:r>
          </a:p>
        </p:txBody>
      </p:sp>
    </p:spTree>
    <p:extLst>
      <p:ext uri="{BB962C8B-B14F-4D97-AF65-F5344CB8AC3E}">
        <p14:creationId xmlns:p14="http://schemas.microsoft.com/office/powerpoint/2010/main" val="38861419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1 - Divider B">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
            <a:ext cx="12192000" cy="6856991"/>
          </a:xfrm>
          <a:prstGeom prst="rect">
            <a:avLst/>
          </a:prstGeom>
        </p:spPr>
      </p:pic>
      <p:sp>
        <p:nvSpPr>
          <p:cNvPr id="2" name="Title 1"/>
          <p:cNvSpPr>
            <a:spLocks noGrp="1"/>
          </p:cNvSpPr>
          <p:nvPr>
            <p:ph type="ctrTitle" hasCustomPrompt="1"/>
          </p:nvPr>
        </p:nvSpPr>
        <p:spPr>
          <a:xfrm>
            <a:off x="0" y="2446986"/>
            <a:ext cx="12192000" cy="1964029"/>
          </a:xfrm>
          <a:solidFill>
            <a:schemeClr val="bg1"/>
          </a:solidFill>
        </p:spPr>
        <p:txBody>
          <a:bodyPr wrap="square" lIns="365760" tIns="0" rIns="365760" anchor="ctr">
            <a:normAutofit/>
          </a:bodyPr>
          <a:lstStyle>
            <a:lvl1pPr algn="ctr">
              <a:lnSpc>
                <a:spcPct val="100000"/>
              </a:lnSpc>
              <a:defRPr sz="4800" b="1">
                <a:solidFill>
                  <a:schemeClr val="accent1"/>
                </a:solidFill>
              </a:defRPr>
            </a:lvl1pPr>
          </a:lstStyle>
          <a:p>
            <a:r>
              <a:rPr lang="en-US"/>
              <a:t>Click to edit Title</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1D39C12-0AA1-4072-9899-4F019AE7642A}" type="slidenum">
              <a:rPr lang="en-US" smtClean="0"/>
              <a:pPr/>
              <a:t>‹#›</a:t>
            </a:fld>
            <a:endParaRPr lang="en-US"/>
          </a:p>
        </p:txBody>
      </p:sp>
      <p:sp>
        <p:nvSpPr>
          <p:cNvPr id="6" name="TextBox 5"/>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solidFill>
                  <a:schemeClr val="bg1"/>
                </a:solidFill>
              </a:rPr>
              <a:t>COMPANY CONFIDENTIAL</a:t>
            </a:r>
          </a:p>
        </p:txBody>
      </p:sp>
    </p:spTree>
    <p:extLst>
      <p:ext uri="{BB962C8B-B14F-4D97-AF65-F5344CB8AC3E}">
        <p14:creationId xmlns:p14="http://schemas.microsoft.com/office/powerpoint/2010/main" val="406195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97C188-0B2F-4339-84DC-98BC022D0E21}"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C823A-45D2-418C-AB13-7E2DA437BE52}" type="slidenum">
              <a:rPr lang="en-US" smtClean="0"/>
              <a:t>‹#›</a:t>
            </a:fld>
            <a:endParaRPr lang="en-US"/>
          </a:p>
        </p:txBody>
      </p:sp>
    </p:spTree>
    <p:extLst>
      <p:ext uri="{BB962C8B-B14F-4D97-AF65-F5344CB8AC3E}">
        <p14:creationId xmlns:p14="http://schemas.microsoft.com/office/powerpoint/2010/main" val="2491800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1 - Divider C">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505"/>
            <a:ext cx="12191997" cy="6856991"/>
          </a:xfrm>
          <a:prstGeom prst="rect">
            <a:avLst/>
          </a:prstGeom>
        </p:spPr>
      </p:pic>
      <p:sp>
        <p:nvSpPr>
          <p:cNvPr id="2" name="Title 1"/>
          <p:cNvSpPr>
            <a:spLocks noGrp="1"/>
          </p:cNvSpPr>
          <p:nvPr>
            <p:ph type="ctrTitle" hasCustomPrompt="1"/>
          </p:nvPr>
        </p:nvSpPr>
        <p:spPr>
          <a:xfrm>
            <a:off x="5284635" y="2660856"/>
            <a:ext cx="5975789" cy="800219"/>
          </a:xfrm>
        </p:spPr>
        <p:txBody>
          <a:bodyPr wrap="square" anchor="b">
            <a:spAutoFit/>
          </a:bodyPr>
          <a:lstStyle>
            <a:lvl1pPr algn="l">
              <a:lnSpc>
                <a:spcPct val="100000"/>
              </a:lnSpc>
              <a:defRPr sz="4800" b="1">
                <a:solidFill>
                  <a:schemeClr val="accent1"/>
                </a:solidFill>
              </a:defRPr>
            </a:lvl1pPr>
          </a:lstStyle>
          <a:p>
            <a:r>
              <a:rPr lang="en-US"/>
              <a:t>Click to edit Title</a:t>
            </a:r>
          </a:p>
        </p:txBody>
      </p:sp>
      <p:sp>
        <p:nvSpPr>
          <p:cNvPr id="3" name="Subtitle 2"/>
          <p:cNvSpPr>
            <a:spLocks noGrp="1"/>
          </p:cNvSpPr>
          <p:nvPr>
            <p:ph type="subTitle" idx="1" hasCustomPrompt="1"/>
          </p:nvPr>
        </p:nvSpPr>
        <p:spPr>
          <a:xfrm>
            <a:off x="5284637" y="3657623"/>
            <a:ext cx="5975784" cy="369332"/>
          </a:xfrm>
        </p:spPr>
        <p:txBody>
          <a:bodyPr wrap="square">
            <a:spAutoFit/>
          </a:bodyPr>
          <a:lstStyle>
            <a:lvl1pPr marL="0" indent="0" algn="l">
              <a:buNone/>
              <a:defRPr sz="2400">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
        <p:nvSpPr>
          <p:cNvPr id="8" name="Slide Number Placeholder 7"/>
          <p:cNvSpPr>
            <a:spLocks noGrp="1"/>
          </p:cNvSpPr>
          <p:nvPr>
            <p:ph type="sldNum" sz="quarter" idx="10"/>
          </p:nvPr>
        </p:nvSpPr>
        <p:spPr/>
        <p:txBody>
          <a:bodyPr/>
          <a:lstStyle/>
          <a:p>
            <a:fld id="{21D39C12-0AA1-4072-9899-4F019AE7642A}" type="slidenum">
              <a:rPr lang="en-US" smtClean="0"/>
              <a:pPr/>
              <a:t>‹#›</a:t>
            </a:fld>
            <a:endParaRPr lang="en-US"/>
          </a:p>
        </p:txBody>
      </p:sp>
      <p:sp>
        <p:nvSpPr>
          <p:cNvPr id="10" name="TextBox 9"/>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713" y="292639"/>
            <a:ext cx="1581739" cy="501647"/>
          </a:xfrm>
          <a:prstGeom prst="rect">
            <a:avLst/>
          </a:prstGeom>
        </p:spPr>
      </p:pic>
    </p:spTree>
    <p:extLst>
      <p:ext uri="{BB962C8B-B14F-4D97-AF65-F5344CB8AC3E}">
        <p14:creationId xmlns:p14="http://schemas.microsoft.com/office/powerpoint/2010/main" val="23598252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ection 2 - Divider 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505"/>
            <a:ext cx="12191997" cy="6856991"/>
          </a:xfrm>
          <a:prstGeom prst="rect">
            <a:avLst/>
          </a:prstGeom>
        </p:spPr>
      </p:pic>
      <p:sp>
        <p:nvSpPr>
          <p:cNvPr id="2" name="Title 1"/>
          <p:cNvSpPr>
            <a:spLocks noGrp="1"/>
          </p:cNvSpPr>
          <p:nvPr>
            <p:ph type="ctrTitle" hasCustomPrompt="1"/>
          </p:nvPr>
        </p:nvSpPr>
        <p:spPr>
          <a:xfrm>
            <a:off x="1270716" y="2793428"/>
            <a:ext cx="9650568" cy="882293"/>
          </a:xfrm>
        </p:spPr>
        <p:txBody>
          <a:bodyPr wrap="square" anchor="b">
            <a:spAutoFit/>
          </a:bodyPr>
          <a:lstStyle>
            <a:lvl1pPr algn="ctr">
              <a:lnSpc>
                <a:spcPct val="100000"/>
              </a:lnSpc>
              <a:defRPr sz="5333" b="1">
                <a:solidFill>
                  <a:schemeClr val="bg1"/>
                </a:solidFill>
              </a:defRPr>
            </a:lvl1pPr>
          </a:lstStyle>
          <a:p>
            <a:r>
              <a:rPr lang="en-US"/>
              <a:t>Click to edit Title</a:t>
            </a:r>
          </a:p>
        </p:txBody>
      </p:sp>
      <p:sp>
        <p:nvSpPr>
          <p:cNvPr id="3" name="Subtitle 2"/>
          <p:cNvSpPr>
            <a:spLocks noGrp="1"/>
          </p:cNvSpPr>
          <p:nvPr>
            <p:ph type="subTitle" idx="1" hasCustomPrompt="1"/>
          </p:nvPr>
        </p:nvSpPr>
        <p:spPr>
          <a:xfrm>
            <a:off x="1270721" y="3872270"/>
            <a:ext cx="9650560" cy="369332"/>
          </a:xfrm>
        </p:spPr>
        <p:txBody>
          <a:bodyPr wrap="square">
            <a:spAutoFit/>
          </a:bodyPr>
          <a:lstStyle>
            <a:lvl1pPr marL="0" indent="0" algn="ctr">
              <a:buNone/>
              <a:defRPr sz="24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1D39C12-0AA1-4072-9899-4F019AE7642A}" type="slidenum">
              <a:rPr lang="en-US" smtClean="0"/>
              <a:pPr/>
              <a:t>‹#›</a:t>
            </a:fld>
            <a:endParaRPr lang="en-US"/>
          </a:p>
        </p:txBody>
      </p:sp>
      <p:sp>
        <p:nvSpPr>
          <p:cNvPr id="6" name="TextBox 5"/>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solidFill>
                  <a:schemeClr val="bg1"/>
                </a:solidFill>
              </a:rPr>
              <a:t>COMPANY CONFIDENTIAL</a:t>
            </a:r>
          </a:p>
        </p:txBody>
      </p:sp>
    </p:spTree>
    <p:extLst>
      <p:ext uri="{BB962C8B-B14F-4D97-AF65-F5344CB8AC3E}">
        <p14:creationId xmlns:p14="http://schemas.microsoft.com/office/powerpoint/2010/main" val="33834430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2 - Divider B">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505"/>
            <a:ext cx="12191997" cy="6856991"/>
          </a:xfrm>
          <a:prstGeom prst="rect">
            <a:avLst/>
          </a:prstGeom>
        </p:spPr>
      </p:pic>
      <p:sp>
        <p:nvSpPr>
          <p:cNvPr id="2" name="Title 1"/>
          <p:cNvSpPr>
            <a:spLocks noGrp="1"/>
          </p:cNvSpPr>
          <p:nvPr>
            <p:ph type="ctrTitle" hasCustomPrompt="1"/>
          </p:nvPr>
        </p:nvSpPr>
        <p:spPr>
          <a:xfrm>
            <a:off x="0" y="2446986"/>
            <a:ext cx="12192000" cy="1964029"/>
          </a:xfrm>
          <a:solidFill>
            <a:schemeClr val="bg1"/>
          </a:solidFill>
        </p:spPr>
        <p:txBody>
          <a:bodyPr wrap="square" lIns="365760" tIns="0" rIns="365760" anchor="ctr">
            <a:normAutofit/>
          </a:bodyPr>
          <a:lstStyle>
            <a:lvl1pPr algn="ctr">
              <a:lnSpc>
                <a:spcPct val="100000"/>
              </a:lnSpc>
              <a:defRPr sz="4800" b="1">
                <a:solidFill>
                  <a:schemeClr val="accent2"/>
                </a:solidFill>
              </a:defRPr>
            </a:lvl1pPr>
          </a:lstStyle>
          <a:p>
            <a:r>
              <a:rPr lang="en-US"/>
              <a:t>Click to edit Title</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1D39C12-0AA1-4072-9899-4F019AE7642A}" type="slidenum">
              <a:rPr lang="en-US" smtClean="0"/>
              <a:pPr/>
              <a:t>‹#›</a:t>
            </a:fld>
            <a:endParaRPr lang="en-US"/>
          </a:p>
        </p:txBody>
      </p:sp>
      <p:sp>
        <p:nvSpPr>
          <p:cNvPr id="6" name="TextBox 5"/>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solidFill>
                  <a:schemeClr val="bg1"/>
                </a:solidFill>
              </a:rPr>
              <a:t>COMPANY CONFIDENTIAL</a:t>
            </a:r>
          </a:p>
        </p:txBody>
      </p:sp>
    </p:spTree>
    <p:extLst>
      <p:ext uri="{BB962C8B-B14F-4D97-AF65-F5344CB8AC3E}">
        <p14:creationId xmlns:p14="http://schemas.microsoft.com/office/powerpoint/2010/main" val="38185562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2 - Divider C">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504"/>
            <a:ext cx="12191997" cy="6857496"/>
          </a:xfrm>
          <a:prstGeom prst="rect">
            <a:avLst/>
          </a:prstGeom>
        </p:spPr>
      </p:pic>
      <p:sp>
        <p:nvSpPr>
          <p:cNvPr id="2" name="Title 1"/>
          <p:cNvSpPr>
            <a:spLocks noGrp="1"/>
          </p:cNvSpPr>
          <p:nvPr>
            <p:ph type="ctrTitle" hasCustomPrompt="1"/>
          </p:nvPr>
        </p:nvSpPr>
        <p:spPr>
          <a:xfrm>
            <a:off x="5284635" y="2660856"/>
            <a:ext cx="5975789" cy="800219"/>
          </a:xfrm>
        </p:spPr>
        <p:txBody>
          <a:bodyPr wrap="square" anchor="b">
            <a:spAutoFit/>
          </a:bodyPr>
          <a:lstStyle>
            <a:lvl1pPr algn="l">
              <a:lnSpc>
                <a:spcPct val="100000"/>
              </a:lnSpc>
              <a:defRPr sz="4800" b="1">
                <a:solidFill>
                  <a:schemeClr val="accent2"/>
                </a:solidFill>
              </a:defRPr>
            </a:lvl1pPr>
          </a:lstStyle>
          <a:p>
            <a:r>
              <a:rPr lang="en-US"/>
              <a:t>Click to edit Title</a:t>
            </a:r>
          </a:p>
        </p:txBody>
      </p:sp>
      <p:sp>
        <p:nvSpPr>
          <p:cNvPr id="3" name="Subtitle 2"/>
          <p:cNvSpPr>
            <a:spLocks noGrp="1"/>
          </p:cNvSpPr>
          <p:nvPr>
            <p:ph type="subTitle" idx="1" hasCustomPrompt="1"/>
          </p:nvPr>
        </p:nvSpPr>
        <p:spPr>
          <a:xfrm>
            <a:off x="5284637" y="3657623"/>
            <a:ext cx="5975784" cy="369332"/>
          </a:xfrm>
        </p:spPr>
        <p:txBody>
          <a:bodyPr wrap="square">
            <a:spAutoFit/>
          </a:bodyPr>
          <a:lstStyle>
            <a:lvl1pPr marL="0" indent="0" algn="l">
              <a:buNone/>
              <a:defRPr sz="2400">
                <a:solidFill>
                  <a:schemeClr val="accent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
        <p:nvSpPr>
          <p:cNvPr id="8" name="Slide Number Placeholder 7"/>
          <p:cNvSpPr>
            <a:spLocks noGrp="1"/>
          </p:cNvSpPr>
          <p:nvPr>
            <p:ph type="sldNum" sz="quarter" idx="10"/>
          </p:nvPr>
        </p:nvSpPr>
        <p:spPr/>
        <p:txBody>
          <a:bodyPr/>
          <a:lstStyle/>
          <a:p>
            <a:fld id="{21D39C12-0AA1-4072-9899-4F019AE7642A}" type="slidenum">
              <a:rPr lang="en-US" smtClean="0"/>
              <a:pPr/>
              <a:t>‹#›</a:t>
            </a:fld>
            <a:endParaRPr lang="en-US"/>
          </a:p>
        </p:txBody>
      </p:sp>
      <p:sp>
        <p:nvSpPr>
          <p:cNvPr id="10" name="TextBox 9"/>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713" y="292639"/>
            <a:ext cx="1581739" cy="501647"/>
          </a:xfrm>
          <a:prstGeom prst="rect">
            <a:avLst/>
          </a:prstGeom>
        </p:spPr>
      </p:pic>
    </p:spTree>
    <p:extLst>
      <p:ext uri="{BB962C8B-B14F-4D97-AF65-F5344CB8AC3E}">
        <p14:creationId xmlns:p14="http://schemas.microsoft.com/office/powerpoint/2010/main" val="22703245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3 - Divider 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504"/>
            <a:ext cx="12191997" cy="6856989"/>
          </a:xfrm>
          <a:prstGeom prst="rect">
            <a:avLst/>
          </a:prstGeom>
        </p:spPr>
      </p:pic>
      <p:sp>
        <p:nvSpPr>
          <p:cNvPr id="2" name="Title 1"/>
          <p:cNvSpPr>
            <a:spLocks noGrp="1"/>
          </p:cNvSpPr>
          <p:nvPr>
            <p:ph type="ctrTitle" hasCustomPrompt="1"/>
          </p:nvPr>
        </p:nvSpPr>
        <p:spPr>
          <a:xfrm>
            <a:off x="1270716" y="2793428"/>
            <a:ext cx="9650568" cy="882293"/>
          </a:xfrm>
        </p:spPr>
        <p:txBody>
          <a:bodyPr wrap="square" anchor="b">
            <a:spAutoFit/>
          </a:bodyPr>
          <a:lstStyle>
            <a:lvl1pPr algn="ctr">
              <a:lnSpc>
                <a:spcPct val="100000"/>
              </a:lnSpc>
              <a:defRPr sz="5333" b="1">
                <a:solidFill>
                  <a:schemeClr val="bg1"/>
                </a:solidFill>
              </a:defRPr>
            </a:lvl1pPr>
          </a:lstStyle>
          <a:p>
            <a:r>
              <a:rPr lang="en-US"/>
              <a:t>Click to edit Title</a:t>
            </a:r>
          </a:p>
        </p:txBody>
      </p:sp>
      <p:sp>
        <p:nvSpPr>
          <p:cNvPr id="3" name="Subtitle 2"/>
          <p:cNvSpPr>
            <a:spLocks noGrp="1"/>
          </p:cNvSpPr>
          <p:nvPr>
            <p:ph type="subTitle" idx="1" hasCustomPrompt="1"/>
          </p:nvPr>
        </p:nvSpPr>
        <p:spPr>
          <a:xfrm>
            <a:off x="1270721" y="3872270"/>
            <a:ext cx="9650560" cy="369332"/>
          </a:xfrm>
        </p:spPr>
        <p:txBody>
          <a:bodyPr wrap="square">
            <a:spAutoFit/>
          </a:bodyPr>
          <a:lstStyle>
            <a:lvl1pPr marL="0" indent="0" algn="ctr">
              <a:buNone/>
              <a:defRPr sz="24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1D39C12-0AA1-4072-9899-4F019AE7642A}" type="slidenum">
              <a:rPr lang="en-US" smtClean="0"/>
              <a:pPr/>
              <a:t>‹#›</a:t>
            </a:fld>
            <a:endParaRPr lang="en-US"/>
          </a:p>
        </p:txBody>
      </p:sp>
      <p:sp>
        <p:nvSpPr>
          <p:cNvPr id="6" name="TextBox 5"/>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solidFill>
                  <a:schemeClr val="bg1"/>
                </a:solidFill>
              </a:rPr>
              <a:t>COMPANY CONFIDENTIAL</a:t>
            </a:r>
          </a:p>
        </p:txBody>
      </p:sp>
    </p:spTree>
    <p:extLst>
      <p:ext uri="{BB962C8B-B14F-4D97-AF65-F5344CB8AC3E}">
        <p14:creationId xmlns:p14="http://schemas.microsoft.com/office/powerpoint/2010/main" val="4983333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3 - Divider B">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504"/>
            <a:ext cx="12191997" cy="6856989"/>
          </a:xfrm>
          <a:prstGeom prst="rect">
            <a:avLst/>
          </a:prstGeom>
        </p:spPr>
      </p:pic>
      <p:sp>
        <p:nvSpPr>
          <p:cNvPr id="2" name="Title 1"/>
          <p:cNvSpPr>
            <a:spLocks noGrp="1"/>
          </p:cNvSpPr>
          <p:nvPr>
            <p:ph type="ctrTitle" hasCustomPrompt="1"/>
          </p:nvPr>
        </p:nvSpPr>
        <p:spPr>
          <a:xfrm>
            <a:off x="0" y="2446986"/>
            <a:ext cx="12192000" cy="1964029"/>
          </a:xfrm>
          <a:solidFill>
            <a:schemeClr val="bg1"/>
          </a:solidFill>
        </p:spPr>
        <p:txBody>
          <a:bodyPr wrap="square" lIns="365760" tIns="0" rIns="365760" anchor="ctr">
            <a:normAutofit/>
          </a:bodyPr>
          <a:lstStyle>
            <a:lvl1pPr algn="ctr">
              <a:lnSpc>
                <a:spcPct val="100000"/>
              </a:lnSpc>
              <a:defRPr sz="4800" b="1">
                <a:solidFill>
                  <a:schemeClr val="accent3"/>
                </a:solidFill>
              </a:defRPr>
            </a:lvl1pPr>
          </a:lstStyle>
          <a:p>
            <a:r>
              <a:rPr lang="en-US"/>
              <a:t>Click to edit Title</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1D39C12-0AA1-4072-9899-4F019AE7642A}" type="slidenum">
              <a:rPr lang="en-US" smtClean="0"/>
              <a:pPr/>
              <a:t>‹#›</a:t>
            </a:fld>
            <a:endParaRPr lang="en-US"/>
          </a:p>
        </p:txBody>
      </p:sp>
      <p:sp>
        <p:nvSpPr>
          <p:cNvPr id="6" name="TextBox 5"/>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solidFill>
                  <a:schemeClr val="bg1"/>
                </a:solidFill>
              </a:rPr>
              <a:t>COMPANY CONFIDENTIAL</a:t>
            </a:r>
          </a:p>
        </p:txBody>
      </p:sp>
    </p:spTree>
    <p:extLst>
      <p:ext uri="{BB962C8B-B14F-4D97-AF65-F5344CB8AC3E}">
        <p14:creationId xmlns:p14="http://schemas.microsoft.com/office/powerpoint/2010/main" val="8233233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3 - Divider C">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758"/>
            <a:ext cx="12191997" cy="6856989"/>
          </a:xfrm>
          <a:prstGeom prst="rect">
            <a:avLst/>
          </a:prstGeom>
        </p:spPr>
      </p:pic>
      <p:sp>
        <p:nvSpPr>
          <p:cNvPr id="2" name="Title 1"/>
          <p:cNvSpPr>
            <a:spLocks noGrp="1"/>
          </p:cNvSpPr>
          <p:nvPr>
            <p:ph type="ctrTitle" hasCustomPrompt="1"/>
          </p:nvPr>
        </p:nvSpPr>
        <p:spPr>
          <a:xfrm>
            <a:off x="5284635" y="2660856"/>
            <a:ext cx="5975789" cy="800219"/>
          </a:xfrm>
        </p:spPr>
        <p:txBody>
          <a:bodyPr wrap="square" anchor="b">
            <a:spAutoFit/>
          </a:bodyPr>
          <a:lstStyle>
            <a:lvl1pPr algn="l">
              <a:lnSpc>
                <a:spcPct val="100000"/>
              </a:lnSpc>
              <a:defRPr sz="4800" b="1">
                <a:solidFill>
                  <a:schemeClr val="accent3"/>
                </a:solidFill>
              </a:defRPr>
            </a:lvl1pPr>
          </a:lstStyle>
          <a:p>
            <a:r>
              <a:rPr lang="en-US"/>
              <a:t>Click to edit Title</a:t>
            </a:r>
          </a:p>
        </p:txBody>
      </p:sp>
      <p:sp>
        <p:nvSpPr>
          <p:cNvPr id="3" name="Subtitle 2"/>
          <p:cNvSpPr>
            <a:spLocks noGrp="1"/>
          </p:cNvSpPr>
          <p:nvPr>
            <p:ph type="subTitle" idx="1" hasCustomPrompt="1"/>
          </p:nvPr>
        </p:nvSpPr>
        <p:spPr>
          <a:xfrm>
            <a:off x="5284637" y="3657623"/>
            <a:ext cx="5975784" cy="369332"/>
          </a:xfrm>
        </p:spPr>
        <p:txBody>
          <a:bodyPr wrap="square">
            <a:spAutoFit/>
          </a:bodyPr>
          <a:lstStyle>
            <a:lvl1pPr marL="0" indent="0" algn="l">
              <a:buNone/>
              <a:defRPr sz="2400">
                <a:solidFill>
                  <a:schemeClr val="accent3"/>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
        <p:nvSpPr>
          <p:cNvPr id="8" name="Slide Number Placeholder 7"/>
          <p:cNvSpPr>
            <a:spLocks noGrp="1"/>
          </p:cNvSpPr>
          <p:nvPr>
            <p:ph type="sldNum" sz="quarter" idx="10"/>
          </p:nvPr>
        </p:nvSpPr>
        <p:spPr/>
        <p:txBody>
          <a:bodyPr/>
          <a:lstStyle/>
          <a:p>
            <a:fld id="{21D39C12-0AA1-4072-9899-4F019AE7642A}" type="slidenum">
              <a:rPr lang="en-US" smtClean="0"/>
              <a:pPr/>
              <a:t>‹#›</a:t>
            </a:fld>
            <a:endParaRPr lang="en-US"/>
          </a:p>
        </p:txBody>
      </p:sp>
      <p:sp>
        <p:nvSpPr>
          <p:cNvPr id="10" name="TextBox 9"/>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713" y="292639"/>
            <a:ext cx="1581739" cy="501647"/>
          </a:xfrm>
          <a:prstGeom prst="rect">
            <a:avLst/>
          </a:prstGeom>
        </p:spPr>
      </p:pic>
    </p:spTree>
    <p:extLst>
      <p:ext uri="{BB962C8B-B14F-4D97-AF65-F5344CB8AC3E}">
        <p14:creationId xmlns:p14="http://schemas.microsoft.com/office/powerpoint/2010/main" val="715558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ection 4 - Divider 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504"/>
            <a:ext cx="12191995" cy="6856989"/>
          </a:xfrm>
          <a:prstGeom prst="rect">
            <a:avLst/>
          </a:prstGeom>
        </p:spPr>
      </p:pic>
      <p:sp>
        <p:nvSpPr>
          <p:cNvPr id="2" name="Title 1"/>
          <p:cNvSpPr>
            <a:spLocks noGrp="1"/>
          </p:cNvSpPr>
          <p:nvPr>
            <p:ph type="ctrTitle" hasCustomPrompt="1"/>
          </p:nvPr>
        </p:nvSpPr>
        <p:spPr>
          <a:xfrm>
            <a:off x="1270716" y="2793428"/>
            <a:ext cx="9650568" cy="882293"/>
          </a:xfrm>
        </p:spPr>
        <p:txBody>
          <a:bodyPr wrap="square" anchor="b">
            <a:spAutoFit/>
          </a:bodyPr>
          <a:lstStyle>
            <a:lvl1pPr algn="ctr">
              <a:lnSpc>
                <a:spcPct val="100000"/>
              </a:lnSpc>
              <a:defRPr sz="5333" b="1">
                <a:solidFill>
                  <a:schemeClr val="tx2"/>
                </a:solidFill>
              </a:defRPr>
            </a:lvl1pPr>
          </a:lstStyle>
          <a:p>
            <a:r>
              <a:rPr lang="en-US"/>
              <a:t>Click to edit Title</a:t>
            </a:r>
          </a:p>
        </p:txBody>
      </p:sp>
      <p:sp>
        <p:nvSpPr>
          <p:cNvPr id="3" name="Subtitle 2"/>
          <p:cNvSpPr>
            <a:spLocks noGrp="1"/>
          </p:cNvSpPr>
          <p:nvPr>
            <p:ph type="subTitle" idx="1" hasCustomPrompt="1"/>
          </p:nvPr>
        </p:nvSpPr>
        <p:spPr>
          <a:xfrm>
            <a:off x="1270721" y="3872270"/>
            <a:ext cx="9650560" cy="369332"/>
          </a:xfrm>
        </p:spPr>
        <p:txBody>
          <a:bodyPr wrap="square">
            <a:spAutoFit/>
          </a:bodyPr>
          <a:lstStyle>
            <a:lvl1pPr marL="0" indent="0" algn="ctr">
              <a:buNone/>
              <a:defRPr sz="2400">
                <a:solidFill>
                  <a:schemeClr val="tx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
        <p:nvSpPr>
          <p:cNvPr id="4" name="Slide Number Placeholder 3"/>
          <p:cNvSpPr>
            <a:spLocks noGrp="1"/>
          </p:cNvSpPr>
          <p:nvPr>
            <p:ph type="sldNum" sz="quarter" idx="10"/>
          </p:nvPr>
        </p:nvSpPr>
        <p:spPr/>
        <p:txBody>
          <a:bodyPr/>
          <a:lstStyle>
            <a:lvl1pPr>
              <a:defRPr>
                <a:solidFill>
                  <a:schemeClr val="tx2"/>
                </a:solidFill>
              </a:defRPr>
            </a:lvl1pPr>
          </a:lstStyle>
          <a:p>
            <a:fld id="{21D39C12-0AA1-4072-9899-4F019AE7642A}" type="slidenum">
              <a:rPr lang="en-US" smtClean="0"/>
              <a:pPr/>
              <a:t>‹#›</a:t>
            </a:fld>
            <a:endParaRPr lang="en-US"/>
          </a:p>
        </p:txBody>
      </p:sp>
      <p:sp>
        <p:nvSpPr>
          <p:cNvPr id="6" name="TextBox 5"/>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solidFill>
                  <a:schemeClr val="tx2"/>
                </a:solidFill>
              </a:rPr>
              <a:t>COMPANY CONFIDENTIAL</a:t>
            </a:r>
          </a:p>
        </p:txBody>
      </p:sp>
    </p:spTree>
    <p:extLst>
      <p:ext uri="{BB962C8B-B14F-4D97-AF65-F5344CB8AC3E}">
        <p14:creationId xmlns:p14="http://schemas.microsoft.com/office/powerpoint/2010/main" val="18373046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ection 4 - Divider B">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504"/>
            <a:ext cx="12191995" cy="6856989"/>
          </a:xfrm>
          <a:prstGeom prst="rect">
            <a:avLst/>
          </a:prstGeom>
        </p:spPr>
      </p:pic>
      <p:sp>
        <p:nvSpPr>
          <p:cNvPr id="2" name="Title 1"/>
          <p:cNvSpPr>
            <a:spLocks noGrp="1"/>
          </p:cNvSpPr>
          <p:nvPr>
            <p:ph type="ctrTitle" hasCustomPrompt="1"/>
          </p:nvPr>
        </p:nvSpPr>
        <p:spPr>
          <a:xfrm>
            <a:off x="0" y="2446986"/>
            <a:ext cx="12192000" cy="1964029"/>
          </a:xfrm>
          <a:solidFill>
            <a:schemeClr val="bg1"/>
          </a:solidFill>
        </p:spPr>
        <p:txBody>
          <a:bodyPr wrap="square" lIns="365760" tIns="0" rIns="365760" anchor="ctr">
            <a:normAutofit/>
          </a:bodyPr>
          <a:lstStyle>
            <a:lvl1pPr algn="ctr">
              <a:lnSpc>
                <a:spcPct val="100000"/>
              </a:lnSpc>
              <a:defRPr sz="4800" b="1">
                <a:solidFill>
                  <a:schemeClr val="tx2"/>
                </a:solidFill>
              </a:defRPr>
            </a:lvl1pPr>
          </a:lstStyle>
          <a:p>
            <a:r>
              <a:rPr lang="en-US"/>
              <a:t>Click to edit Title</a:t>
            </a:r>
          </a:p>
        </p:txBody>
      </p:sp>
      <p:sp>
        <p:nvSpPr>
          <p:cNvPr id="4" name="Slide Number Placeholder 3"/>
          <p:cNvSpPr>
            <a:spLocks noGrp="1"/>
          </p:cNvSpPr>
          <p:nvPr>
            <p:ph type="sldNum" sz="quarter" idx="10"/>
          </p:nvPr>
        </p:nvSpPr>
        <p:spPr/>
        <p:txBody>
          <a:bodyPr/>
          <a:lstStyle>
            <a:lvl1pPr>
              <a:defRPr>
                <a:solidFill>
                  <a:schemeClr val="tx2"/>
                </a:solidFill>
              </a:defRPr>
            </a:lvl1pPr>
          </a:lstStyle>
          <a:p>
            <a:fld id="{21D39C12-0AA1-4072-9899-4F019AE7642A}" type="slidenum">
              <a:rPr lang="en-US" smtClean="0"/>
              <a:pPr/>
              <a:t>‹#›</a:t>
            </a:fld>
            <a:endParaRPr lang="en-US"/>
          </a:p>
        </p:txBody>
      </p:sp>
      <p:sp>
        <p:nvSpPr>
          <p:cNvPr id="6" name="TextBox 5"/>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solidFill>
                  <a:schemeClr val="tx2"/>
                </a:solidFill>
              </a:rPr>
              <a:t>COMPANY CONFIDENTIAL</a:t>
            </a:r>
          </a:p>
        </p:txBody>
      </p:sp>
    </p:spTree>
    <p:extLst>
      <p:ext uri="{BB962C8B-B14F-4D97-AF65-F5344CB8AC3E}">
        <p14:creationId xmlns:p14="http://schemas.microsoft.com/office/powerpoint/2010/main" val="18953723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4 - Divider C">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758"/>
            <a:ext cx="12191995" cy="6856989"/>
          </a:xfrm>
          <a:prstGeom prst="rect">
            <a:avLst/>
          </a:prstGeom>
        </p:spPr>
      </p:pic>
      <p:sp>
        <p:nvSpPr>
          <p:cNvPr id="2" name="Title 1"/>
          <p:cNvSpPr>
            <a:spLocks noGrp="1"/>
          </p:cNvSpPr>
          <p:nvPr>
            <p:ph type="ctrTitle" hasCustomPrompt="1"/>
          </p:nvPr>
        </p:nvSpPr>
        <p:spPr>
          <a:xfrm>
            <a:off x="5284635" y="2660856"/>
            <a:ext cx="5975789" cy="800219"/>
          </a:xfrm>
        </p:spPr>
        <p:txBody>
          <a:bodyPr wrap="square" anchor="b">
            <a:spAutoFit/>
          </a:bodyPr>
          <a:lstStyle>
            <a:lvl1pPr algn="l">
              <a:lnSpc>
                <a:spcPct val="100000"/>
              </a:lnSpc>
              <a:defRPr sz="4800" b="1">
                <a:solidFill>
                  <a:schemeClr val="tx2"/>
                </a:solidFill>
              </a:defRPr>
            </a:lvl1pPr>
          </a:lstStyle>
          <a:p>
            <a:r>
              <a:rPr lang="en-US"/>
              <a:t>Click to edit Title</a:t>
            </a:r>
          </a:p>
        </p:txBody>
      </p:sp>
      <p:sp>
        <p:nvSpPr>
          <p:cNvPr id="3" name="Subtitle 2"/>
          <p:cNvSpPr>
            <a:spLocks noGrp="1"/>
          </p:cNvSpPr>
          <p:nvPr>
            <p:ph type="subTitle" idx="1" hasCustomPrompt="1"/>
          </p:nvPr>
        </p:nvSpPr>
        <p:spPr>
          <a:xfrm>
            <a:off x="5284637" y="3657623"/>
            <a:ext cx="5975784" cy="369332"/>
          </a:xfrm>
        </p:spPr>
        <p:txBody>
          <a:bodyPr wrap="square">
            <a:spAutoFit/>
          </a:bodyPr>
          <a:lstStyle>
            <a:lvl1pPr marL="0" indent="0" algn="l">
              <a:buNone/>
              <a:defRPr sz="2400">
                <a:solidFill>
                  <a:schemeClr val="tx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
        <p:nvSpPr>
          <p:cNvPr id="8" name="Slide Number Placeholder 7"/>
          <p:cNvSpPr>
            <a:spLocks noGrp="1"/>
          </p:cNvSpPr>
          <p:nvPr>
            <p:ph type="sldNum" sz="quarter" idx="10"/>
          </p:nvPr>
        </p:nvSpPr>
        <p:spPr/>
        <p:txBody>
          <a:bodyPr/>
          <a:lstStyle/>
          <a:p>
            <a:fld id="{21D39C12-0AA1-4072-9899-4F019AE7642A}" type="slidenum">
              <a:rPr lang="en-US" smtClean="0"/>
              <a:pPr/>
              <a:t>‹#›</a:t>
            </a:fld>
            <a:endParaRPr lang="en-US"/>
          </a:p>
        </p:txBody>
      </p:sp>
      <p:sp>
        <p:nvSpPr>
          <p:cNvPr id="10" name="TextBox 9"/>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713" y="292639"/>
            <a:ext cx="1581739" cy="501647"/>
          </a:xfrm>
          <a:prstGeom prst="rect">
            <a:avLst/>
          </a:prstGeom>
        </p:spPr>
      </p:pic>
    </p:spTree>
    <p:extLst>
      <p:ext uri="{BB962C8B-B14F-4D97-AF65-F5344CB8AC3E}">
        <p14:creationId xmlns:p14="http://schemas.microsoft.com/office/powerpoint/2010/main" val="229391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197C188-0B2F-4339-84DC-98BC022D0E21}" type="datetimeFigureOut">
              <a:rPr lang="en-US" smtClean="0"/>
              <a:t>11/3/2021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52C823A-45D2-418C-AB13-7E2DA437BE52}" type="slidenum">
              <a:rPr lang="en-US" smtClean="0"/>
              <a:t>‹#›</a:t>
            </a:fld>
            <a:endParaRPr lang="en-US"/>
          </a:p>
        </p:txBody>
      </p:sp>
    </p:spTree>
    <p:extLst>
      <p:ext uri="{BB962C8B-B14F-4D97-AF65-F5344CB8AC3E}">
        <p14:creationId xmlns:p14="http://schemas.microsoft.com/office/powerpoint/2010/main" val="17037048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5 - Divider 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505"/>
            <a:ext cx="12191995" cy="6856988"/>
          </a:xfrm>
          <a:prstGeom prst="rect">
            <a:avLst/>
          </a:prstGeom>
        </p:spPr>
      </p:pic>
      <p:sp>
        <p:nvSpPr>
          <p:cNvPr id="2" name="Title 1"/>
          <p:cNvSpPr>
            <a:spLocks noGrp="1"/>
          </p:cNvSpPr>
          <p:nvPr>
            <p:ph type="ctrTitle" hasCustomPrompt="1"/>
          </p:nvPr>
        </p:nvSpPr>
        <p:spPr>
          <a:xfrm>
            <a:off x="1270716" y="2793428"/>
            <a:ext cx="9650568" cy="882293"/>
          </a:xfrm>
        </p:spPr>
        <p:txBody>
          <a:bodyPr wrap="square" anchor="b">
            <a:spAutoFit/>
          </a:bodyPr>
          <a:lstStyle>
            <a:lvl1pPr algn="ctr">
              <a:lnSpc>
                <a:spcPct val="100000"/>
              </a:lnSpc>
              <a:defRPr sz="5333" b="1">
                <a:solidFill>
                  <a:schemeClr val="tx2"/>
                </a:solidFill>
              </a:defRPr>
            </a:lvl1pPr>
          </a:lstStyle>
          <a:p>
            <a:r>
              <a:rPr lang="en-US"/>
              <a:t>Click to edit Title</a:t>
            </a:r>
          </a:p>
        </p:txBody>
      </p:sp>
      <p:sp>
        <p:nvSpPr>
          <p:cNvPr id="3" name="Subtitle 2"/>
          <p:cNvSpPr>
            <a:spLocks noGrp="1"/>
          </p:cNvSpPr>
          <p:nvPr>
            <p:ph type="subTitle" idx="1" hasCustomPrompt="1"/>
          </p:nvPr>
        </p:nvSpPr>
        <p:spPr>
          <a:xfrm>
            <a:off x="1270721" y="3872270"/>
            <a:ext cx="9650560" cy="369332"/>
          </a:xfrm>
        </p:spPr>
        <p:txBody>
          <a:bodyPr wrap="square">
            <a:spAutoFit/>
          </a:bodyPr>
          <a:lstStyle>
            <a:lvl1pPr marL="0" indent="0" algn="ctr">
              <a:buNone/>
              <a:defRPr sz="2400">
                <a:solidFill>
                  <a:schemeClr val="tx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
        <p:nvSpPr>
          <p:cNvPr id="4" name="Slide Number Placeholder 3"/>
          <p:cNvSpPr>
            <a:spLocks noGrp="1"/>
          </p:cNvSpPr>
          <p:nvPr>
            <p:ph type="sldNum" sz="quarter" idx="10"/>
          </p:nvPr>
        </p:nvSpPr>
        <p:spPr/>
        <p:txBody>
          <a:bodyPr/>
          <a:lstStyle>
            <a:lvl1pPr>
              <a:defRPr>
                <a:solidFill>
                  <a:schemeClr val="tx2"/>
                </a:solidFill>
              </a:defRPr>
            </a:lvl1pPr>
          </a:lstStyle>
          <a:p>
            <a:fld id="{21D39C12-0AA1-4072-9899-4F019AE7642A}" type="slidenum">
              <a:rPr lang="en-US" smtClean="0"/>
              <a:pPr/>
              <a:t>‹#›</a:t>
            </a:fld>
            <a:endParaRPr lang="en-US"/>
          </a:p>
        </p:txBody>
      </p:sp>
      <p:sp>
        <p:nvSpPr>
          <p:cNvPr id="6" name="TextBox 5"/>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solidFill>
                  <a:schemeClr val="tx2"/>
                </a:solidFill>
              </a:rPr>
              <a:t>COMPANY CONFIDENTIAL</a:t>
            </a:r>
          </a:p>
        </p:txBody>
      </p:sp>
    </p:spTree>
    <p:extLst>
      <p:ext uri="{BB962C8B-B14F-4D97-AF65-F5344CB8AC3E}">
        <p14:creationId xmlns:p14="http://schemas.microsoft.com/office/powerpoint/2010/main" val="18510699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5 - Divider B">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505"/>
            <a:ext cx="12191995" cy="6856988"/>
          </a:xfrm>
          <a:prstGeom prst="rect">
            <a:avLst/>
          </a:prstGeom>
        </p:spPr>
      </p:pic>
      <p:sp>
        <p:nvSpPr>
          <p:cNvPr id="2" name="Title 1"/>
          <p:cNvSpPr>
            <a:spLocks noGrp="1"/>
          </p:cNvSpPr>
          <p:nvPr>
            <p:ph type="ctrTitle" hasCustomPrompt="1"/>
          </p:nvPr>
        </p:nvSpPr>
        <p:spPr>
          <a:xfrm>
            <a:off x="0" y="2446986"/>
            <a:ext cx="12192000" cy="1964029"/>
          </a:xfrm>
          <a:solidFill>
            <a:schemeClr val="bg1"/>
          </a:solidFill>
        </p:spPr>
        <p:txBody>
          <a:bodyPr wrap="square" lIns="365760" tIns="0" rIns="365760" anchor="ctr">
            <a:normAutofit/>
          </a:bodyPr>
          <a:lstStyle>
            <a:lvl1pPr algn="ctr">
              <a:lnSpc>
                <a:spcPct val="100000"/>
              </a:lnSpc>
              <a:defRPr sz="4800" b="1">
                <a:solidFill>
                  <a:schemeClr val="tx2"/>
                </a:solidFill>
              </a:defRPr>
            </a:lvl1pPr>
          </a:lstStyle>
          <a:p>
            <a:r>
              <a:rPr lang="en-US"/>
              <a:t>Click to edit Title</a:t>
            </a:r>
          </a:p>
        </p:txBody>
      </p:sp>
      <p:sp>
        <p:nvSpPr>
          <p:cNvPr id="4" name="Slide Number Placeholder 3"/>
          <p:cNvSpPr>
            <a:spLocks noGrp="1"/>
          </p:cNvSpPr>
          <p:nvPr>
            <p:ph type="sldNum" sz="quarter" idx="10"/>
          </p:nvPr>
        </p:nvSpPr>
        <p:spPr/>
        <p:txBody>
          <a:bodyPr/>
          <a:lstStyle>
            <a:lvl1pPr>
              <a:defRPr>
                <a:solidFill>
                  <a:schemeClr val="tx2"/>
                </a:solidFill>
              </a:defRPr>
            </a:lvl1pPr>
          </a:lstStyle>
          <a:p>
            <a:fld id="{21D39C12-0AA1-4072-9899-4F019AE7642A}" type="slidenum">
              <a:rPr lang="en-US" smtClean="0"/>
              <a:pPr/>
              <a:t>‹#›</a:t>
            </a:fld>
            <a:endParaRPr lang="en-US"/>
          </a:p>
        </p:txBody>
      </p:sp>
      <p:sp>
        <p:nvSpPr>
          <p:cNvPr id="6" name="TextBox 5"/>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solidFill>
                  <a:schemeClr val="tx2"/>
                </a:solidFill>
              </a:rPr>
              <a:t>COMPANY CONFIDENTIAL</a:t>
            </a:r>
          </a:p>
        </p:txBody>
      </p:sp>
    </p:spTree>
    <p:extLst>
      <p:ext uri="{BB962C8B-B14F-4D97-AF65-F5344CB8AC3E}">
        <p14:creationId xmlns:p14="http://schemas.microsoft.com/office/powerpoint/2010/main" val="17631370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ection 5 - Divider C">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758"/>
            <a:ext cx="12191995" cy="6856988"/>
          </a:xfrm>
          <a:prstGeom prst="rect">
            <a:avLst/>
          </a:prstGeom>
        </p:spPr>
      </p:pic>
      <p:sp>
        <p:nvSpPr>
          <p:cNvPr id="2" name="Title 1"/>
          <p:cNvSpPr>
            <a:spLocks noGrp="1"/>
          </p:cNvSpPr>
          <p:nvPr>
            <p:ph type="ctrTitle" hasCustomPrompt="1"/>
          </p:nvPr>
        </p:nvSpPr>
        <p:spPr>
          <a:xfrm>
            <a:off x="5284635" y="2660856"/>
            <a:ext cx="5975789" cy="800219"/>
          </a:xfrm>
        </p:spPr>
        <p:txBody>
          <a:bodyPr wrap="square" anchor="b">
            <a:spAutoFit/>
          </a:bodyPr>
          <a:lstStyle>
            <a:lvl1pPr algn="l">
              <a:lnSpc>
                <a:spcPct val="100000"/>
              </a:lnSpc>
              <a:defRPr sz="4800" b="1">
                <a:solidFill>
                  <a:schemeClr val="tx2"/>
                </a:solidFill>
              </a:defRPr>
            </a:lvl1pPr>
          </a:lstStyle>
          <a:p>
            <a:r>
              <a:rPr lang="en-US"/>
              <a:t>Click to edit Title</a:t>
            </a:r>
          </a:p>
        </p:txBody>
      </p:sp>
      <p:sp>
        <p:nvSpPr>
          <p:cNvPr id="3" name="Subtitle 2"/>
          <p:cNvSpPr>
            <a:spLocks noGrp="1"/>
          </p:cNvSpPr>
          <p:nvPr>
            <p:ph type="subTitle" idx="1" hasCustomPrompt="1"/>
          </p:nvPr>
        </p:nvSpPr>
        <p:spPr>
          <a:xfrm>
            <a:off x="5284637" y="3657623"/>
            <a:ext cx="5975784" cy="369332"/>
          </a:xfrm>
        </p:spPr>
        <p:txBody>
          <a:bodyPr wrap="square">
            <a:spAutoFit/>
          </a:bodyPr>
          <a:lstStyle>
            <a:lvl1pPr marL="0" indent="0" algn="l">
              <a:buNone/>
              <a:defRPr sz="2400">
                <a:solidFill>
                  <a:schemeClr val="tx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
        <p:nvSpPr>
          <p:cNvPr id="8" name="Slide Number Placeholder 7"/>
          <p:cNvSpPr>
            <a:spLocks noGrp="1"/>
          </p:cNvSpPr>
          <p:nvPr>
            <p:ph type="sldNum" sz="quarter" idx="10"/>
          </p:nvPr>
        </p:nvSpPr>
        <p:spPr/>
        <p:txBody>
          <a:bodyPr/>
          <a:lstStyle/>
          <a:p>
            <a:fld id="{21D39C12-0AA1-4072-9899-4F019AE7642A}" type="slidenum">
              <a:rPr lang="en-US" smtClean="0"/>
              <a:pPr/>
              <a:t>‹#›</a:t>
            </a:fld>
            <a:endParaRPr lang="en-US"/>
          </a:p>
        </p:txBody>
      </p:sp>
      <p:sp>
        <p:nvSpPr>
          <p:cNvPr id="10" name="TextBox 9"/>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713" y="292639"/>
            <a:ext cx="1581739" cy="501647"/>
          </a:xfrm>
          <a:prstGeom prst="rect">
            <a:avLst/>
          </a:prstGeom>
        </p:spPr>
      </p:pic>
    </p:spTree>
    <p:extLst>
      <p:ext uri="{BB962C8B-B14F-4D97-AF65-F5344CB8AC3E}">
        <p14:creationId xmlns:p14="http://schemas.microsoft.com/office/powerpoint/2010/main" val="12885994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ection 6 - Divider 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505"/>
            <a:ext cx="12191993" cy="6856988"/>
          </a:xfrm>
          <a:prstGeom prst="rect">
            <a:avLst/>
          </a:prstGeom>
        </p:spPr>
      </p:pic>
      <p:sp>
        <p:nvSpPr>
          <p:cNvPr id="2" name="Title 1"/>
          <p:cNvSpPr>
            <a:spLocks noGrp="1"/>
          </p:cNvSpPr>
          <p:nvPr>
            <p:ph type="ctrTitle" hasCustomPrompt="1"/>
          </p:nvPr>
        </p:nvSpPr>
        <p:spPr>
          <a:xfrm>
            <a:off x="1270716" y="2793428"/>
            <a:ext cx="9650568" cy="882293"/>
          </a:xfrm>
        </p:spPr>
        <p:txBody>
          <a:bodyPr wrap="square" anchor="b">
            <a:spAutoFit/>
          </a:bodyPr>
          <a:lstStyle>
            <a:lvl1pPr algn="ctr">
              <a:lnSpc>
                <a:spcPct val="100000"/>
              </a:lnSpc>
              <a:defRPr sz="5333" b="1">
                <a:solidFill>
                  <a:schemeClr val="tx2"/>
                </a:solidFill>
              </a:defRPr>
            </a:lvl1pPr>
          </a:lstStyle>
          <a:p>
            <a:r>
              <a:rPr lang="en-US"/>
              <a:t>Click to edit Title</a:t>
            </a:r>
          </a:p>
        </p:txBody>
      </p:sp>
      <p:sp>
        <p:nvSpPr>
          <p:cNvPr id="3" name="Subtitle 2"/>
          <p:cNvSpPr>
            <a:spLocks noGrp="1"/>
          </p:cNvSpPr>
          <p:nvPr>
            <p:ph type="subTitle" idx="1" hasCustomPrompt="1"/>
          </p:nvPr>
        </p:nvSpPr>
        <p:spPr>
          <a:xfrm>
            <a:off x="1270721" y="3872270"/>
            <a:ext cx="9650560" cy="369332"/>
          </a:xfrm>
        </p:spPr>
        <p:txBody>
          <a:bodyPr wrap="square">
            <a:spAutoFit/>
          </a:bodyPr>
          <a:lstStyle>
            <a:lvl1pPr marL="0" indent="0" algn="ctr">
              <a:buNone/>
              <a:defRPr sz="2400">
                <a:solidFill>
                  <a:schemeClr val="tx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
        <p:nvSpPr>
          <p:cNvPr id="4" name="Slide Number Placeholder 3"/>
          <p:cNvSpPr>
            <a:spLocks noGrp="1"/>
          </p:cNvSpPr>
          <p:nvPr>
            <p:ph type="sldNum" sz="quarter" idx="10"/>
          </p:nvPr>
        </p:nvSpPr>
        <p:spPr/>
        <p:txBody>
          <a:bodyPr/>
          <a:lstStyle>
            <a:lvl1pPr>
              <a:defRPr>
                <a:solidFill>
                  <a:schemeClr val="tx2"/>
                </a:solidFill>
              </a:defRPr>
            </a:lvl1pPr>
          </a:lstStyle>
          <a:p>
            <a:fld id="{21D39C12-0AA1-4072-9899-4F019AE7642A}" type="slidenum">
              <a:rPr lang="en-US" smtClean="0"/>
              <a:pPr/>
              <a:t>‹#›</a:t>
            </a:fld>
            <a:endParaRPr lang="en-US"/>
          </a:p>
        </p:txBody>
      </p:sp>
      <p:sp>
        <p:nvSpPr>
          <p:cNvPr id="6" name="TextBox 5"/>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solidFill>
                  <a:schemeClr val="tx2"/>
                </a:solidFill>
              </a:rPr>
              <a:t>COMPANY CONFIDENTIAL</a:t>
            </a:r>
          </a:p>
        </p:txBody>
      </p:sp>
    </p:spTree>
    <p:extLst>
      <p:ext uri="{BB962C8B-B14F-4D97-AF65-F5344CB8AC3E}">
        <p14:creationId xmlns:p14="http://schemas.microsoft.com/office/powerpoint/2010/main" val="3073059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6 - Divider B">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505"/>
            <a:ext cx="12191993" cy="6856988"/>
          </a:xfrm>
          <a:prstGeom prst="rect">
            <a:avLst/>
          </a:prstGeom>
        </p:spPr>
      </p:pic>
      <p:sp>
        <p:nvSpPr>
          <p:cNvPr id="2" name="Title 1"/>
          <p:cNvSpPr>
            <a:spLocks noGrp="1"/>
          </p:cNvSpPr>
          <p:nvPr>
            <p:ph type="ctrTitle" hasCustomPrompt="1"/>
          </p:nvPr>
        </p:nvSpPr>
        <p:spPr>
          <a:xfrm>
            <a:off x="0" y="2446986"/>
            <a:ext cx="12192000" cy="1964029"/>
          </a:xfrm>
          <a:solidFill>
            <a:schemeClr val="bg1"/>
          </a:solidFill>
        </p:spPr>
        <p:txBody>
          <a:bodyPr wrap="square" lIns="365760" tIns="0" rIns="365760" anchor="ctr">
            <a:normAutofit/>
          </a:bodyPr>
          <a:lstStyle>
            <a:lvl1pPr algn="ctr">
              <a:lnSpc>
                <a:spcPct val="100000"/>
              </a:lnSpc>
              <a:defRPr sz="4800" b="1">
                <a:solidFill>
                  <a:schemeClr val="tx2"/>
                </a:solidFill>
              </a:defRPr>
            </a:lvl1pPr>
          </a:lstStyle>
          <a:p>
            <a:r>
              <a:rPr lang="en-US"/>
              <a:t>Click to edit Title</a:t>
            </a:r>
          </a:p>
        </p:txBody>
      </p:sp>
      <p:sp>
        <p:nvSpPr>
          <p:cNvPr id="4" name="Slide Number Placeholder 3"/>
          <p:cNvSpPr>
            <a:spLocks noGrp="1"/>
          </p:cNvSpPr>
          <p:nvPr>
            <p:ph type="sldNum" sz="quarter" idx="10"/>
          </p:nvPr>
        </p:nvSpPr>
        <p:spPr/>
        <p:txBody>
          <a:bodyPr/>
          <a:lstStyle>
            <a:lvl1pPr>
              <a:defRPr>
                <a:solidFill>
                  <a:schemeClr val="tx2"/>
                </a:solidFill>
              </a:defRPr>
            </a:lvl1pPr>
          </a:lstStyle>
          <a:p>
            <a:fld id="{21D39C12-0AA1-4072-9899-4F019AE7642A}" type="slidenum">
              <a:rPr lang="en-US" smtClean="0"/>
              <a:pPr/>
              <a:t>‹#›</a:t>
            </a:fld>
            <a:endParaRPr lang="en-US"/>
          </a:p>
        </p:txBody>
      </p:sp>
      <p:sp>
        <p:nvSpPr>
          <p:cNvPr id="6" name="TextBox 5"/>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solidFill>
                  <a:schemeClr val="tx2"/>
                </a:solidFill>
              </a:rPr>
              <a:t>COMPANY CONFIDENTIAL</a:t>
            </a:r>
          </a:p>
        </p:txBody>
      </p:sp>
    </p:spTree>
    <p:extLst>
      <p:ext uri="{BB962C8B-B14F-4D97-AF65-F5344CB8AC3E}">
        <p14:creationId xmlns:p14="http://schemas.microsoft.com/office/powerpoint/2010/main" val="23602540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ction 6 - Divider C">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758"/>
            <a:ext cx="12191993" cy="6856988"/>
          </a:xfrm>
          <a:prstGeom prst="rect">
            <a:avLst/>
          </a:prstGeom>
        </p:spPr>
      </p:pic>
      <p:sp>
        <p:nvSpPr>
          <p:cNvPr id="2" name="Title 1"/>
          <p:cNvSpPr>
            <a:spLocks noGrp="1"/>
          </p:cNvSpPr>
          <p:nvPr>
            <p:ph type="ctrTitle" hasCustomPrompt="1"/>
          </p:nvPr>
        </p:nvSpPr>
        <p:spPr>
          <a:xfrm>
            <a:off x="5284635" y="2660856"/>
            <a:ext cx="5975789" cy="800219"/>
          </a:xfrm>
        </p:spPr>
        <p:txBody>
          <a:bodyPr wrap="square" anchor="b">
            <a:spAutoFit/>
          </a:bodyPr>
          <a:lstStyle>
            <a:lvl1pPr algn="l">
              <a:lnSpc>
                <a:spcPct val="100000"/>
              </a:lnSpc>
              <a:defRPr sz="4800" b="1">
                <a:solidFill>
                  <a:schemeClr val="tx2"/>
                </a:solidFill>
              </a:defRPr>
            </a:lvl1pPr>
          </a:lstStyle>
          <a:p>
            <a:r>
              <a:rPr lang="en-US"/>
              <a:t>Click to edit Title</a:t>
            </a:r>
          </a:p>
        </p:txBody>
      </p:sp>
      <p:sp>
        <p:nvSpPr>
          <p:cNvPr id="3" name="Subtitle 2"/>
          <p:cNvSpPr>
            <a:spLocks noGrp="1"/>
          </p:cNvSpPr>
          <p:nvPr>
            <p:ph type="subTitle" idx="1" hasCustomPrompt="1"/>
          </p:nvPr>
        </p:nvSpPr>
        <p:spPr>
          <a:xfrm>
            <a:off x="5284637" y="3657623"/>
            <a:ext cx="5975784" cy="369332"/>
          </a:xfrm>
        </p:spPr>
        <p:txBody>
          <a:bodyPr wrap="square">
            <a:spAutoFit/>
          </a:bodyPr>
          <a:lstStyle>
            <a:lvl1pPr marL="0" indent="0" algn="l">
              <a:buNone/>
              <a:defRPr sz="2400">
                <a:solidFill>
                  <a:schemeClr val="tx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
        <p:nvSpPr>
          <p:cNvPr id="8" name="Slide Number Placeholder 7"/>
          <p:cNvSpPr>
            <a:spLocks noGrp="1"/>
          </p:cNvSpPr>
          <p:nvPr>
            <p:ph type="sldNum" sz="quarter" idx="10"/>
          </p:nvPr>
        </p:nvSpPr>
        <p:spPr/>
        <p:txBody>
          <a:bodyPr/>
          <a:lstStyle/>
          <a:p>
            <a:fld id="{21D39C12-0AA1-4072-9899-4F019AE7642A}" type="slidenum">
              <a:rPr lang="en-US" smtClean="0"/>
              <a:pPr/>
              <a:t>‹#›</a:t>
            </a:fld>
            <a:endParaRPr lang="en-US"/>
          </a:p>
        </p:txBody>
      </p:sp>
      <p:sp>
        <p:nvSpPr>
          <p:cNvPr id="10" name="TextBox 9"/>
          <p:cNvSpPr txBox="1"/>
          <p:nvPr userDrawn="1"/>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713" y="292639"/>
            <a:ext cx="1581739" cy="501647"/>
          </a:xfrm>
          <a:prstGeom prst="rect">
            <a:avLst/>
          </a:prstGeom>
        </p:spPr>
      </p:pic>
    </p:spTree>
    <p:extLst>
      <p:ext uri="{BB962C8B-B14F-4D97-AF65-F5344CB8AC3E}">
        <p14:creationId xmlns:p14="http://schemas.microsoft.com/office/powerpoint/2010/main" val="4041732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12 Log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85375" y="2505899"/>
            <a:ext cx="5821251" cy="1846203"/>
          </a:xfrm>
          <a:prstGeom prst="rect">
            <a:avLst/>
          </a:prstGeom>
        </p:spPr>
      </p:pic>
    </p:spTree>
    <p:extLst>
      <p:ext uri="{BB962C8B-B14F-4D97-AF65-F5344CB8AC3E}">
        <p14:creationId xmlns:p14="http://schemas.microsoft.com/office/powerpoint/2010/main" val="17531883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K12 Logo Alterna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2234C2-E59A-492F-A019-F3173FDEBC83}"/>
              </a:ext>
            </a:extLst>
          </p:cNvPr>
          <p:cNvSpPr/>
          <p:nvPr userDrawn="1"/>
        </p:nvSpPr>
        <p:spPr>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picture containing drawing&#10;&#10;Description automatically generated">
            <a:extLst>
              <a:ext uri="{FF2B5EF4-FFF2-40B4-BE49-F238E27FC236}">
                <a16:creationId xmlns:a16="http://schemas.microsoft.com/office/drawing/2014/main" id="{243D4422-0E00-48E4-82A2-960C62B1FCCA}"/>
              </a:ext>
            </a:extLst>
          </p:cNvPr>
          <p:cNvPicPr>
            <a:picLocks noChangeAspect="1"/>
          </p:cNvPicPr>
          <p:nvPr userDrawn="1"/>
        </p:nvPicPr>
        <p:blipFill>
          <a:blip r:embed="rId2"/>
          <a:stretch>
            <a:fillRect/>
          </a:stretch>
        </p:blipFill>
        <p:spPr>
          <a:xfrm>
            <a:off x="3370655" y="1787889"/>
            <a:ext cx="5450692" cy="1701800"/>
          </a:xfrm>
          <a:prstGeom prst="rect">
            <a:avLst/>
          </a:prstGeom>
          <a:solidFill>
            <a:schemeClr val="accent1"/>
          </a:solidFill>
        </p:spPr>
      </p:pic>
      <p:pic>
        <p:nvPicPr>
          <p:cNvPr id="7" name="Picture 6">
            <a:extLst>
              <a:ext uri="{FF2B5EF4-FFF2-40B4-BE49-F238E27FC236}">
                <a16:creationId xmlns:a16="http://schemas.microsoft.com/office/drawing/2014/main" id="{DA017137-5CC0-433E-A18D-2E61A7E7E9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1570" r="46353" b="9365"/>
          <a:stretch/>
        </p:blipFill>
        <p:spPr>
          <a:xfrm flipH="1">
            <a:off x="7794661" y="4135095"/>
            <a:ext cx="4397339" cy="2722907"/>
          </a:xfrm>
          <a:prstGeom prst="rect">
            <a:avLst/>
          </a:prstGeom>
        </p:spPr>
      </p:pic>
    </p:spTree>
    <p:extLst>
      <p:ext uri="{BB962C8B-B14F-4D97-AF65-F5344CB8AC3E}">
        <p14:creationId xmlns:p14="http://schemas.microsoft.com/office/powerpoint/2010/main" val="29739009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97C188-0B2F-4339-84DC-98BC022D0E21}"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C823A-45D2-418C-AB13-7E2DA437BE52}" type="slidenum">
              <a:rPr lang="en-US" smtClean="0"/>
              <a:t>‹#›</a:t>
            </a:fld>
            <a:endParaRPr lang="en-US"/>
          </a:p>
        </p:txBody>
      </p:sp>
    </p:spTree>
    <p:extLst>
      <p:ext uri="{BB962C8B-B14F-4D97-AF65-F5344CB8AC3E}">
        <p14:creationId xmlns:p14="http://schemas.microsoft.com/office/powerpoint/2010/main" val="186507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197C188-0B2F-4339-84DC-98BC022D0E21}" type="datetimeFigureOut">
              <a:rPr lang="en-US" smtClean="0"/>
              <a:t>11/3/2021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352C823A-45D2-418C-AB13-7E2DA437BE52}" type="slidenum">
              <a:rPr lang="en-US" smtClean="0"/>
              <a:t>‹#›</a:t>
            </a:fld>
            <a:endParaRPr lang="en-US"/>
          </a:p>
        </p:txBody>
      </p:sp>
    </p:spTree>
    <p:extLst>
      <p:ext uri="{BB962C8B-B14F-4D97-AF65-F5344CB8AC3E}">
        <p14:creationId xmlns:p14="http://schemas.microsoft.com/office/powerpoint/2010/main" val="267419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16" Type="http://schemas.openxmlformats.org/officeDocument/2006/relationships/slideLayout" Target="../slideLayouts/slideLayout2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79" Type="http://schemas.openxmlformats.org/officeDocument/2006/relationships/image" Target="../media/image1.png"/><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2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197C188-0B2F-4339-84DC-98BC022D0E21}" type="datetimeFigureOut">
              <a:rPr lang="en-US" smtClean="0"/>
              <a:t>11/3/2021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52C823A-45D2-418C-AB13-7E2DA437BE52}" type="slidenum">
              <a:rPr lang="en-US" smtClean="0"/>
              <a:t>‹#›</a:t>
            </a:fld>
            <a:endParaRPr lang="en-US"/>
          </a:p>
        </p:txBody>
      </p:sp>
    </p:spTree>
    <p:extLst>
      <p:ext uri="{BB962C8B-B14F-4D97-AF65-F5344CB8AC3E}">
        <p14:creationId xmlns:p14="http://schemas.microsoft.com/office/powerpoint/2010/main" val="3258019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265DB7-5FFD-4F90-A0BB-C159458910AB}"/>
              </a:ext>
            </a:extLst>
          </p:cNvPr>
          <p:cNvSpPr/>
          <p:nvPr userDrawn="1"/>
        </p:nvSpPr>
        <p:spPr>
          <a:xfrm>
            <a:off x="0" y="1"/>
            <a:ext cx="12192000" cy="957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540914" y="94451"/>
            <a:ext cx="11110173" cy="784115"/>
          </a:xfrm>
          <a:prstGeom prst="rect">
            <a:avLst/>
          </a:prstGeom>
        </p:spPr>
        <p:txBody>
          <a:bodyPr vert="horz" wrap="square" lIns="0" tIns="45720" rIns="0" bIns="0" rtlCol="0" anchor="ctr">
            <a:normAutofit/>
          </a:bodyPr>
          <a:lstStyle/>
          <a:p>
            <a:r>
              <a:rPr lang="en-US"/>
              <a:t>Click to edit Master title style</a:t>
            </a:r>
          </a:p>
        </p:txBody>
      </p:sp>
      <p:sp>
        <p:nvSpPr>
          <p:cNvPr id="3" name="Text Placeholder 2"/>
          <p:cNvSpPr>
            <a:spLocks noGrp="1"/>
          </p:cNvSpPr>
          <p:nvPr>
            <p:ph type="body" idx="1"/>
          </p:nvPr>
        </p:nvSpPr>
        <p:spPr>
          <a:xfrm>
            <a:off x="540914" y="1511121"/>
            <a:ext cx="11110173" cy="462780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92347" y="6417228"/>
            <a:ext cx="411679" cy="235898"/>
          </a:xfrm>
          <a:prstGeom prst="rect">
            <a:avLst/>
          </a:prstGeom>
        </p:spPr>
        <p:txBody>
          <a:bodyPr vert="horz" lIns="0" tIns="45720" rIns="0" bIns="45720" rtlCol="0" anchor="ctr">
            <a:spAutoFit/>
          </a:bodyPr>
          <a:lstStyle>
            <a:lvl1pPr algn="ctr">
              <a:defRPr sz="933">
                <a:solidFill>
                  <a:schemeClr val="bg1">
                    <a:lumMod val="50000"/>
                  </a:schemeClr>
                </a:solidFill>
              </a:defRPr>
            </a:lvl1pPr>
          </a:lstStyle>
          <a:p>
            <a:fld id="{21D39C12-0AA1-4072-9899-4F019AE7642A}" type="slidenum">
              <a:rPr lang="en-US" smtClean="0"/>
              <a:pPr/>
              <a:t>‹#›</a:t>
            </a:fld>
            <a:endParaRPr lang="en-US"/>
          </a:p>
        </p:txBody>
      </p:sp>
      <p:sp>
        <p:nvSpPr>
          <p:cNvPr id="4" name="TextBox 3"/>
          <p:cNvSpPr txBox="1"/>
          <p:nvPr/>
        </p:nvSpPr>
        <p:spPr>
          <a:xfrm>
            <a:off x="9690595" y="6398692"/>
            <a:ext cx="1680375" cy="266676"/>
          </a:xfrm>
          <a:prstGeom prst="rect">
            <a:avLst/>
          </a:prstGeom>
        </p:spPr>
        <p:txBody>
          <a:bodyPr vert="horz" lIns="0" tIns="60960" rIns="0" bIns="60960" rtlCol="0" anchor="ctr">
            <a:spAutoFit/>
          </a:bodyPr>
          <a:lstStyle>
            <a:defPPr>
              <a:defRPr lang="en-US"/>
            </a:defPPr>
            <a:lvl1pPr algn="ctr">
              <a:defRPr sz="800">
                <a:solidFill>
                  <a:schemeClr val="bg1">
                    <a:lumMod val="50000"/>
                  </a:schemeClr>
                </a:solidFill>
              </a:defRPr>
            </a:lvl1pPr>
          </a:lstStyle>
          <a:p>
            <a:pPr lvl="0" algn="r"/>
            <a:r>
              <a:rPr lang="en-US" sz="933"/>
              <a:t>COMPANY CONFIDENTIAL</a:t>
            </a:r>
          </a:p>
        </p:txBody>
      </p:sp>
      <p:pic>
        <p:nvPicPr>
          <p:cNvPr id="7" name="Picture 6"/>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299948" y="6377117"/>
            <a:ext cx="952744" cy="302160"/>
          </a:xfrm>
          <a:prstGeom prst="rect">
            <a:avLst/>
          </a:prstGeom>
        </p:spPr>
      </p:pic>
    </p:spTree>
    <p:extLst>
      <p:ext uri="{BB962C8B-B14F-4D97-AF65-F5344CB8AC3E}">
        <p14:creationId xmlns:p14="http://schemas.microsoft.com/office/powerpoint/2010/main" val="20823378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 id="2147483728" r:id="rId43"/>
    <p:sldLayoutId id="2147483729" r:id="rId44"/>
    <p:sldLayoutId id="2147483730" r:id="rId45"/>
    <p:sldLayoutId id="2147483731" r:id="rId46"/>
    <p:sldLayoutId id="2147483732" r:id="rId47"/>
    <p:sldLayoutId id="2147483733" r:id="rId48"/>
    <p:sldLayoutId id="2147483734" r:id="rId49"/>
    <p:sldLayoutId id="2147483735" r:id="rId50"/>
    <p:sldLayoutId id="2147483736" r:id="rId51"/>
    <p:sldLayoutId id="2147483737" r:id="rId52"/>
    <p:sldLayoutId id="2147483738" r:id="rId53"/>
    <p:sldLayoutId id="2147483739" r:id="rId54"/>
    <p:sldLayoutId id="2147483740" r:id="rId55"/>
    <p:sldLayoutId id="2147483741" r:id="rId56"/>
    <p:sldLayoutId id="2147483742" r:id="rId57"/>
    <p:sldLayoutId id="2147483743" r:id="rId58"/>
    <p:sldLayoutId id="2147483744" r:id="rId59"/>
    <p:sldLayoutId id="2147483745" r:id="rId60"/>
    <p:sldLayoutId id="2147483746" r:id="rId61"/>
    <p:sldLayoutId id="2147483747" r:id="rId62"/>
    <p:sldLayoutId id="2147483748" r:id="rId63"/>
    <p:sldLayoutId id="2147483749" r:id="rId64"/>
    <p:sldLayoutId id="2147483750" r:id="rId65"/>
    <p:sldLayoutId id="2147483751" r:id="rId66"/>
    <p:sldLayoutId id="2147483752" r:id="rId67"/>
    <p:sldLayoutId id="2147483753" r:id="rId68"/>
    <p:sldLayoutId id="2147483754" r:id="rId69"/>
    <p:sldLayoutId id="2147483755" r:id="rId70"/>
    <p:sldLayoutId id="2147483756" r:id="rId71"/>
    <p:sldLayoutId id="2147483757" r:id="rId72"/>
    <p:sldLayoutId id="2147483758" r:id="rId73"/>
    <p:sldLayoutId id="2147483759" r:id="rId74"/>
    <p:sldLayoutId id="2147483760" r:id="rId75"/>
    <p:sldLayoutId id="2147483761" r:id="rId76"/>
    <p:sldLayoutId id="2147483762" r:id="rId77"/>
  </p:sldLayoutIdLst>
  <p:hf hdr="0" ftr="0" dt="0"/>
  <p:txStyles>
    <p:titleStyle>
      <a:lvl1pPr algn="l" defTabSz="1219170" rtl="0" eaLnBrk="1" latinLnBrk="0" hangingPunct="1">
        <a:lnSpc>
          <a:spcPct val="80000"/>
        </a:lnSpc>
        <a:spcBef>
          <a:spcPct val="0"/>
        </a:spcBef>
        <a:buNone/>
        <a:defRPr sz="3733" b="1" kern="1200" spc="0" baseline="0">
          <a:solidFill>
            <a:schemeClr val="bg1"/>
          </a:solidFill>
          <a:latin typeface="+mn-lt"/>
          <a:ea typeface="+mj-ea"/>
          <a:cs typeface="+mj-cs"/>
        </a:defRPr>
      </a:lvl1pPr>
    </p:titleStyle>
    <p:bodyStyle>
      <a:lvl1pPr marL="385224" indent="-385224" algn="l" defTabSz="1219170" rtl="0" eaLnBrk="1" latinLnBrk="0" hangingPunct="1">
        <a:spcBef>
          <a:spcPts val="1600"/>
        </a:spcBef>
        <a:buClr>
          <a:schemeClr val="tx1"/>
        </a:buClr>
        <a:buFont typeface="Arial" panose="020B0604020202020204" pitchFamily="34" charset="0"/>
        <a:buChar char="•"/>
        <a:defRPr sz="2667" kern="1200">
          <a:solidFill>
            <a:schemeClr val="tx2"/>
          </a:solidFill>
          <a:latin typeface="+mn-lt"/>
          <a:ea typeface="+mn-ea"/>
          <a:cs typeface="+mn-cs"/>
        </a:defRPr>
      </a:lvl1pPr>
      <a:lvl2pPr marL="842412" indent="-304792" algn="l" defTabSz="1219170" rtl="0" eaLnBrk="1" latinLnBrk="0" hangingPunct="1">
        <a:spcBef>
          <a:spcPts val="533"/>
        </a:spcBef>
        <a:buClr>
          <a:schemeClr val="tx2"/>
        </a:buClr>
        <a:buFont typeface="Arial" panose="020B0604020202020204" pitchFamily="34" charset="0"/>
        <a:buChar char="–"/>
        <a:defRPr sz="1867" kern="1200">
          <a:solidFill>
            <a:schemeClr val="tx2"/>
          </a:solidFill>
          <a:latin typeface="+mn-lt"/>
          <a:ea typeface="+mn-ea"/>
          <a:cs typeface="+mn-cs"/>
        </a:defRPr>
      </a:lvl2pPr>
      <a:lvl3pPr marL="1299601" indent="-232828" algn="l" defTabSz="1219170" rtl="0" eaLnBrk="1" latinLnBrk="0" hangingPunct="1">
        <a:spcBef>
          <a:spcPts val="533"/>
        </a:spcBef>
        <a:buClr>
          <a:schemeClr val="tx2"/>
        </a:buClr>
        <a:buFont typeface="Arial" panose="020B0604020202020204" pitchFamily="34" charset="0"/>
        <a:buChar char="•"/>
        <a:defRPr sz="1467" kern="1200">
          <a:solidFill>
            <a:schemeClr val="tx2"/>
          </a:solidFill>
          <a:latin typeface="+mn-lt"/>
          <a:ea typeface="+mn-ea"/>
          <a:cs typeface="+mn-cs"/>
        </a:defRPr>
      </a:lvl3pPr>
      <a:lvl4pPr marL="1756789" indent="-232828" algn="l" defTabSz="1219170" rtl="0" eaLnBrk="1" latinLnBrk="0" hangingPunct="1">
        <a:spcBef>
          <a:spcPts val="400"/>
        </a:spcBef>
        <a:buClr>
          <a:schemeClr val="tx2"/>
        </a:buClr>
        <a:buFont typeface="Arial" panose="020B0604020202020204" pitchFamily="34" charset="0"/>
        <a:buChar char="–"/>
        <a:defRPr sz="1200" kern="1200">
          <a:solidFill>
            <a:schemeClr val="tx2"/>
          </a:solidFill>
          <a:latin typeface="+mn-lt"/>
          <a:ea typeface="+mn-ea"/>
          <a:cs typeface="+mn-cs"/>
        </a:defRPr>
      </a:lvl4pPr>
      <a:lvl5pPr marL="2213978" indent="-232828" algn="l" defTabSz="1219170" rtl="0" eaLnBrk="1" latinLnBrk="0" hangingPunct="1">
        <a:spcBef>
          <a:spcPts val="400"/>
        </a:spcBef>
        <a:buClr>
          <a:schemeClr val="tx2"/>
        </a:buClr>
        <a:buFont typeface="Arial" panose="020B0604020202020204" pitchFamily="34" charset="0"/>
        <a:buChar char="»"/>
        <a:defRPr sz="933" kern="1200">
          <a:solidFill>
            <a:schemeClr val="tx2"/>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hyperlink" Target="mailto:gsimpson@wava.org" TargetMode="External"/><Relationship Id="rId2" Type="http://schemas.openxmlformats.org/officeDocument/2006/relationships/hyperlink" Target="https://www.wavabulletinboard.com/esports-and-clubs" TargetMode="Externa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mailto:mmulvaney@wava.org" TargetMode="External"/><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hyperlink" Target="https://www.wavabulletinboard.com/esports-and-clubs" TargetMode="External"/><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hyperlink" Target="https://www.k12.com/parent-student-resources/inside-look/extracurricular-activitie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hyperlink" Target="https://forms.office.com/r/tLF3s5UkpE" TargetMode="External"/><Relationship Id="rId2" Type="http://schemas.openxmlformats.org/officeDocument/2006/relationships/hyperlink" Target="http://wavabulletinboard.com/?fbclid=IwAR1AFgyMCjbkITapyG_tKefIK-q97lzG065K_7AfYggevw5wBAB7ZIE-nOE" TargetMode="External"/><Relationship Id="rId1" Type="http://schemas.openxmlformats.org/officeDocument/2006/relationships/slideLayout" Target="../slideLayouts/slideLayout65.xml"/><Relationship Id="rId4" Type="http://schemas.openxmlformats.org/officeDocument/2006/relationships/hyperlink" Target="https://tinyurl.com/wavapadlet?fbclid=IwAR2ALKe0CQrfg5ijylNCtXGnhqXx2KK34F1D9lkXlqqe4DqWc6HFzW_PrV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5908-799F-4429-A50F-785FFCD58748}"/>
              </a:ext>
            </a:extLst>
          </p:cNvPr>
          <p:cNvSpPr>
            <a:spLocks noGrp="1"/>
          </p:cNvSpPr>
          <p:nvPr>
            <p:ph type="ctrTitle"/>
          </p:nvPr>
        </p:nvSpPr>
        <p:spPr>
          <a:xfrm>
            <a:off x="0" y="1580478"/>
            <a:ext cx="9104243" cy="1655761"/>
          </a:xfrm>
        </p:spPr>
        <p:txBody>
          <a:bodyPr>
            <a:normAutofit/>
          </a:bodyPr>
          <a:lstStyle/>
          <a:p>
            <a:r>
              <a:rPr lang="en-US" sz="4000" b="1" dirty="0">
                <a:latin typeface="Aharoni" panose="02010803020104030203" pitchFamily="2" charset="-79"/>
                <a:cs typeface="Aharoni" panose="02010803020104030203" pitchFamily="2" charset="-79"/>
              </a:rPr>
              <a:t>WASHINGTON VIRTUAL ACADEMIES</a:t>
            </a:r>
          </a:p>
        </p:txBody>
      </p:sp>
      <p:sp>
        <p:nvSpPr>
          <p:cNvPr id="3" name="Subtitle 2">
            <a:extLst>
              <a:ext uri="{FF2B5EF4-FFF2-40B4-BE49-F238E27FC236}">
                <a16:creationId xmlns:a16="http://schemas.microsoft.com/office/drawing/2014/main" id="{65D70E1F-6DC8-481D-9942-26CE6B80C665}"/>
              </a:ext>
            </a:extLst>
          </p:cNvPr>
          <p:cNvSpPr>
            <a:spLocks noGrp="1"/>
          </p:cNvSpPr>
          <p:nvPr>
            <p:ph type="subTitle" idx="1"/>
          </p:nvPr>
        </p:nvSpPr>
        <p:spPr>
          <a:xfrm>
            <a:off x="110623" y="3235027"/>
            <a:ext cx="7434470" cy="385524"/>
          </a:xfrm>
        </p:spPr>
        <p:txBody>
          <a:bodyPr>
            <a:normAutofit lnSpcReduction="10000"/>
          </a:bodyPr>
          <a:lstStyle/>
          <a:p>
            <a:pPr algn="l"/>
            <a:r>
              <a:rPr lang="en-US" dirty="0">
                <a:solidFill>
                  <a:schemeClr val="tx2"/>
                </a:solidFill>
                <a:latin typeface="Aharoni" panose="02010803020104030203" pitchFamily="2" charset="-79"/>
                <a:cs typeface="Aharoni" panose="02010803020104030203" pitchFamily="2" charset="-79"/>
              </a:rPr>
              <a:t>A Program of the Omak School District</a:t>
            </a:r>
          </a:p>
        </p:txBody>
      </p:sp>
      <p:sp>
        <p:nvSpPr>
          <p:cNvPr id="6" name="TextBox 5">
            <a:extLst>
              <a:ext uri="{FF2B5EF4-FFF2-40B4-BE49-F238E27FC236}">
                <a16:creationId xmlns:a16="http://schemas.microsoft.com/office/drawing/2014/main" id="{A19CF095-552F-432B-A514-DC565DE6BDEF}"/>
              </a:ext>
            </a:extLst>
          </p:cNvPr>
          <p:cNvSpPr txBox="1"/>
          <p:nvPr/>
        </p:nvSpPr>
        <p:spPr>
          <a:xfrm>
            <a:off x="9913019" y="5760241"/>
            <a:ext cx="1523174" cy="369332"/>
          </a:xfrm>
          <a:prstGeom prst="rect">
            <a:avLst/>
          </a:prstGeom>
          <a:noFill/>
        </p:spPr>
        <p:txBody>
          <a:bodyPr wrap="none" rtlCol="0">
            <a:spAutoFit/>
          </a:bodyPr>
          <a:lstStyle/>
          <a:p>
            <a:r>
              <a:rPr lang="en-US" dirty="0">
                <a:solidFill>
                  <a:srgbClr val="EF6100"/>
                </a:solidFill>
                <a:latin typeface="Aharoni" panose="02010803020104030203" pitchFamily="2" charset="-79"/>
                <a:cs typeface="Aharoni" panose="02010803020104030203" pitchFamily="2" charset="-79"/>
              </a:rPr>
              <a:t>Powered by</a:t>
            </a:r>
          </a:p>
        </p:txBody>
      </p:sp>
      <p:sp>
        <p:nvSpPr>
          <p:cNvPr id="10" name="Subtitle 2">
            <a:extLst>
              <a:ext uri="{FF2B5EF4-FFF2-40B4-BE49-F238E27FC236}">
                <a16:creationId xmlns:a16="http://schemas.microsoft.com/office/drawing/2014/main" id="{7F438091-C81C-4CF2-B58F-1E002E6474A4}"/>
              </a:ext>
            </a:extLst>
          </p:cNvPr>
          <p:cNvSpPr txBox="1">
            <a:spLocks/>
          </p:cNvSpPr>
          <p:nvPr/>
        </p:nvSpPr>
        <p:spPr>
          <a:xfrm>
            <a:off x="0" y="4038952"/>
            <a:ext cx="7434470" cy="38552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US" sz="3600" dirty="0">
                <a:solidFill>
                  <a:schemeClr val="bg1"/>
                </a:solidFill>
                <a:latin typeface="Aharoni" panose="02010803020104030203" pitchFamily="2" charset="-79"/>
                <a:cs typeface="Aharoni" panose="02010803020104030203" pitchFamily="2" charset="-79"/>
              </a:rPr>
              <a:t>Clubs </a:t>
            </a:r>
          </a:p>
        </p:txBody>
      </p:sp>
      <p:sp>
        <p:nvSpPr>
          <p:cNvPr id="11" name="Subtitle 2">
            <a:extLst>
              <a:ext uri="{FF2B5EF4-FFF2-40B4-BE49-F238E27FC236}">
                <a16:creationId xmlns:a16="http://schemas.microsoft.com/office/drawing/2014/main" id="{750C690F-C2E8-4460-8FA8-6EFD51ED36EB}"/>
              </a:ext>
            </a:extLst>
          </p:cNvPr>
          <p:cNvSpPr txBox="1">
            <a:spLocks/>
          </p:cNvSpPr>
          <p:nvPr/>
        </p:nvSpPr>
        <p:spPr>
          <a:xfrm>
            <a:off x="110623" y="4650115"/>
            <a:ext cx="7434470" cy="385524"/>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US" dirty="0">
                <a:solidFill>
                  <a:schemeClr val="tx2"/>
                </a:solidFill>
                <a:latin typeface="Aharoni" panose="02010803020104030203" pitchFamily="2" charset="-79"/>
                <a:cs typeface="Aharoni" panose="02010803020104030203" pitchFamily="2" charset="-79"/>
              </a:rPr>
              <a:t>2021-2022</a:t>
            </a:r>
          </a:p>
        </p:txBody>
      </p:sp>
      <p:sp>
        <p:nvSpPr>
          <p:cNvPr id="7" name="Rectangle 6">
            <a:extLst>
              <a:ext uri="{FF2B5EF4-FFF2-40B4-BE49-F238E27FC236}">
                <a16:creationId xmlns:a16="http://schemas.microsoft.com/office/drawing/2014/main" id="{220513BA-AE7B-464D-A77C-53F673035D00}"/>
              </a:ext>
            </a:extLst>
          </p:cNvPr>
          <p:cNvSpPr/>
          <p:nvPr/>
        </p:nvSpPr>
        <p:spPr>
          <a:xfrm>
            <a:off x="0" y="0"/>
            <a:ext cx="12192000" cy="673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4BC815A8-53F9-4965-8CE6-ADB4E62FF93D}"/>
              </a:ext>
            </a:extLst>
          </p:cNvPr>
          <p:cNvPicPr>
            <a:picLocks noChangeAspect="1"/>
          </p:cNvPicPr>
          <p:nvPr/>
        </p:nvPicPr>
        <p:blipFill rotWithShape="1">
          <a:blip r:embed="rId2">
            <a:extLst>
              <a:ext uri="{28A0092B-C50C-407E-A947-70E740481C1C}">
                <a14:useLocalDpi xmlns:a14="http://schemas.microsoft.com/office/drawing/2010/main" val="0"/>
              </a:ext>
            </a:extLst>
          </a:blip>
          <a:srcRect r="78596" b="19227"/>
          <a:stretch/>
        </p:blipFill>
        <p:spPr>
          <a:xfrm>
            <a:off x="9594554" y="3520929"/>
            <a:ext cx="2160104" cy="2196126"/>
          </a:xfrm>
          <a:prstGeom prst="rect">
            <a:avLst/>
          </a:prstGeom>
        </p:spPr>
      </p:pic>
      <p:sp>
        <p:nvSpPr>
          <p:cNvPr id="14" name="Rectangle 13">
            <a:extLst>
              <a:ext uri="{FF2B5EF4-FFF2-40B4-BE49-F238E27FC236}">
                <a16:creationId xmlns:a16="http://schemas.microsoft.com/office/drawing/2014/main" id="{4E54645D-94B7-4AB3-B827-31BB00B6F231}"/>
              </a:ext>
            </a:extLst>
          </p:cNvPr>
          <p:cNvSpPr/>
          <p:nvPr/>
        </p:nvSpPr>
        <p:spPr>
          <a:xfrm>
            <a:off x="0" y="6184999"/>
            <a:ext cx="12192000" cy="673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E240272C-FCD8-49B4-8832-032D448CC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2203" y="6271371"/>
            <a:ext cx="2724806" cy="5002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77A4737B-5615-423A-BA78-4D536C608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51" y="6269977"/>
            <a:ext cx="765463" cy="5016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B204BCB-728A-4704-BC5B-31D7B19BB8BE}"/>
              </a:ext>
            </a:extLst>
          </p:cNvPr>
          <p:cNvSpPr txBox="1"/>
          <p:nvPr/>
        </p:nvSpPr>
        <p:spPr>
          <a:xfrm>
            <a:off x="33389" y="5636961"/>
            <a:ext cx="7588937" cy="461665"/>
          </a:xfrm>
          <a:prstGeom prst="rect">
            <a:avLst/>
          </a:prstGeom>
          <a:noFill/>
        </p:spPr>
        <p:txBody>
          <a:bodyPr wrap="none" rtlCol="0">
            <a:spAutoFit/>
          </a:bodyPr>
          <a:lstStyle/>
          <a:p>
            <a:r>
              <a:rPr lang="en-US" sz="2400" i="1" dirty="0">
                <a:solidFill>
                  <a:schemeClr val="bg1"/>
                </a:solidFill>
                <a:latin typeface="Aharoni" panose="02010803020104030203" pitchFamily="2" charset="-79"/>
                <a:cs typeface="Aharoni" panose="02010803020104030203" pitchFamily="2" charset="-79"/>
              </a:rPr>
              <a:t>All</a:t>
            </a:r>
            <a:r>
              <a:rPr lang="en-US" sz="2400" dirty="0">
                <a:solidFill>
                  <a:schemeClr val="bg1"/>
                </a:solidFill>
                <a:latin typeface="Aharoni" panose="02010803020104030203" pitchFamily="2" charset="-79"/>
                <a:cs typeface="Aharoni" panose="02010803020104030203" pitchFamily="2" charset="-79"/>
              </a:rPr>
              <a:t> students are capable of success. No exceptions. </a:t>
            </a:r>
          </a:p>
        </p:txBody>
      </p:sp>
    </p:spTree>
    <p:extLst>
      <p:ext uri="{BB962C8B-B14F-4D97-AF65-F5344CB8AC3E}">
        <p14:creationId xmlns:p14="http://schemas.microsoft.com/office/powerpoint/2010/main" val="36914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7D832-EA35-4EB3-997B-56581B6F0A04}"/>
              </a:ext>
            </a:extLst>
          </p:cNvPr>
          <p:cNvSpPr>
            <a:spLocks noGrp="1"/>
          </p:cNvSpPr>
          <p:nvPr>
            <p:ph idx="1"/>
          </p:nvPr>
        </p:nvSpPr>
        <p:spPr>
          <a:xfrm>
            <a:off x="540914" y="2197995"/>
            <a:ext cx="11110173" cy="3940935"/>
          </a:xfrm>
        </p:spPr>
        <p:txBody>
          <a:bodyPr>
            <a:normAutofit fontScale="92500" lnSpcReduction="20000"/>
          </a:bodyPr>
          <a:lstStyle/>
          <a:p>
            <a:pPr marL="0" indent="0">
              <a:buNone/>
            </a:pPr>
            <a:r>
              <a:rPr lang="en-US" dirty="0">
                <a:latin typeface="Aharoni" panose="02010803020104030203" pitchFamily="2" charset="-79"/>
                <a:cs typeface="Aharoni" panose="02010803020104030203" pitchFamily="2" charset="-79"/>
              </a:rPr>
              <a:t>The WAVA Community is about staying connected.  Students will have the opportunity each month on their Class Connect schedule to attend an optional social chat.  </a:t>
            </a:r>
          </a:p>
          <a:p>
            <a:r>
              <a:rPr lang="en-US" dirty="0">
                <a:latin typeface="Aharoni" panose="02010803020104030203" pitchFamily="2" charset="-79"/>
                <a:cs typeface="Aharoni" panose="02010803020104030203" pitchFamily="2" charset="-79"/>
              </a:rPr>
              <a:t>Each grade will have the option to attend a K-5 or 6-12 Social Chat with students in the same grades at WAVA</a:t>
            </a:r>
          </a:p>
          <a:p>
            <a:r>
              <a:rPr lang="en-US" dirty="0">
                <a:latin typeface="Aharoni" panose="02010803020104030203" pitchFamily="2" charset="-79"/>
                <a:cs typeface="Aharoni" panose="02010803020104030203" pitchFamily="2" charset="-79"/>
              </a:rPr>
              <a:t>Social Chats will be listed on the Class Connect schedule on Wednesdays:  K-5</a:t>
            </a:r>
            <a:r>
              <a:rPr lang="en-US" baseline="30000" dirty="0">
                <a:latin typeface="Aharoni" panose="02010803020104030203" pitchFamily="2" charset="-79"/>
                <a:cs typeface="Aharoni" panose="02010803020104030203" pitchFamily="2" charset="-79"/>
              </a:rPr>
              <a:t>th</a:t>
            </a:r>
            <a:r>
              <a:rPr lang="en-US" dirty="0">
                <a:latin typeface="Aharoni" panose="02010803020104030203" pitchFamily="2" charset="-79"/>
                <a:cs typeface="Aharoni" panose="02010803020104030203" pitchFamily="2" charset="-79"/>
              </a:rPr>
              <a:t> 3pm,-3:30pm, 6-12</a:t>
            </a:r>
            <a:r>
              <a:rPr lang="en-US" baseline="30000" dirty="0">
                <a:latin typeface="Aharoni" panose="02010803020104030203" pitchFamily="2" charset="-79"/>
                <a:cs typeface="Aharoni" panose="02010803020104030203" pitchFamily="2" charset="-79"/>
              </a:rPr>
              <a:t>th</a:t>
            </a:r>
            <a:r>
              <a:rPr lang="en-US" dirty="0">
                <a:latin typeface="Aharoni" panose="02010803020104030203" pitchFamily="2" charset="-79"/>
                <a:cs typeface="Aharoni" panose="02010803020104030203" pitchFamily="2" charset="-79"/>
              </a:rPr>
              <a:t> 3:30pm-4:00pm</a:t>
            </a:r>
          </a:p>
          <a:p>
            <a:r>
              <a:rPr lang="en-US" dirty="0">
                <a:latin typeface="Aharoni" panose="02010803020104030203" pitchFamily="2" charset="-79"/>
                <a:cs typeface="Aharoni" panose="02010803020104030203" pitchFamily="2" charset="-79"/>
              </a:rPr>
              <a:t>Student Social Chats include a welcome, review of housekeeping rules and time for greetings or ice breaker games</a:t>
            </a:r>
          </a:p>
          <a:p>
            <a:r>
              <a:rPr lang="en-US" dirty="0">
                <a:latin typeface="Aharoni" panose="02010803020104030203" pitchFamily="2" charset="-79"/>
                <a:cs typeface="Aharoni" panose="02010803020104030203" pitchFamily="2" charset="-79"/>
              </a:rPr>
              <a:t>Chats have a variety of games, themes, activities, music, social time, large and small group breakouts and more</a:t>
            </a:r>
          </a:p>
          <a:p>
            <a:r>
              <a:rPr lang="en-US" dirty="0">
                <a:latin typeface="Aharoni" panose="02010803020104030203" pitchFamily="2" charset="-79"/>
                <a:cs typeface="Aharoni" panose="02010803020104030203" pitchFamily="2" charset="-79"/>
              </a:rPr>
              <a:t>Students can share ideas and suggestions for activities</a:t>
            </a:r>
          </a:p>
          <a:p>
            <a:r>
              <a:rPr lang="en-US" dirty="0">
                <a:latin typeface="Aharoni" panose="02010803020104030203" pitchFamily="2" charset="-79"/>
                <a:cs typeface="Aharoni" panose="02010803020104030203" pitchFamily="2" charset="-79"/>
              </a:rPr>
              <a:t>Club Leader for Social Chats:  Natalie Seward </a:t>
            </a:r>
          </a:p>
        </p:txBody>
      </p:sp>
      <p:sp>
        <p:nvSpPr>
          <p:cNvPr id="3" name="Slide Number Placeholder 2">
            <a:extLst>
              <a:ext uri="{FF2B5EF4-FFF2-40B4-BE49-F238E27FC236}">
                <a16:creationId xmlns:a16="http://schemas.microsoft.com/office/drawing/2014/main" id="{F2D27E96-EBFD-4ED9-BDCC-9395DACCCBD5}"/>
              </a:ext>
            </a:extLst>
          </p:cNvPr>
          <p:cNvSpPr>
            <a:spLocks noGrp="1"/>
          </p:cNvSpPr>
          <p:nvPr>
            <p:ph type="sldNum" sz="quarter" idx="12"/>
          </p:nvPr>
        </p:nvSpPr>
        <p:spPr/>
        <p:txBody>
          <a:bodyPr/>
          <a:lstStyle/>
          <a:p>
            <a:fld id="{21D39C12-0AA1-4072-9899-4F019AE7642A}" type="slidenum">
              <a:rPr lang="en-US" smtClean="0">
                <a:latin typeface="Aharoni" panose="02010803020104030203" pitchFamily="2" charset="-79"/>
                <a:cs typeface="Aharoni" panose="02010803020104030203" pitchFamily="2" charset="-79"/>
              </a:rPr>
              <a:t>10</a:t>
            </a:fld>
            <a:endParaRPr lang="en-US">
              <a:latin typeface="Aharoni" panose="02010803020104030203" pitchFamily="2" charset="-79"/>
              <a:cs typeface="Aharoni" panose="02010803020104030203" pitchFamily="2" charset="-79"/>
            </a:endParaRPr>
          </a:p>
        </p:txBody>
      </p:sp>
      <p:sp>
        <p:nvSpPr>
          <p:cNvPr id="4" name="Text Placeholder 3">
            <a:extLst>
              <a:ext uri="{FF2B5EF4-FFF2-40B4-BE49-F238E27FC236}">
                <a16:creationId xmlns:a16="http://schemas.microsoft.com/office/drawing/2014/main" id="{80722BE1-4A75-458F-AB5B-97E800052651}"/>
              </a:ext>
            </a:extLst>
          </p:cNvPr>
          <p:cNvSpPr>
            <a:spLocks noGrp="1"/>
          </p:cNvSpPr>
          <p:nvPr>
            <p:ph type="body" sz="quarter" idx="10"/>
          </p:nvPr>
        </p:nvSpPr>
        <p:spPr>
          <a:xfrm>
            <a:off x="540914" y="1519937"/>
            <a:ext cx="11110173" cy="492443"/>
          </a:xfrm>
        </p:spPr>
        <p:txBody>
          <a:bodyPr/>
          <a:lstStyle/>
          <a:p>
            <a:r>
              <a:rPr lang="en-US" sz="3200" dirty="0">
                <a:latin typeface="Aharoni" panose="02010803020104030203" pitchFamily="2" charset="-79"/>
                <a:cs typeface="Aharoni" panose="02010803020104030203" pitchFamily="2" charset="-79"/>
              </a:rPr>
              <a:t>Let’s Get Social!</a:t>
            </a:r>
          </a:p>
        </p:txBody>
      </p:sp>
      <p:sp>
        <p:nvSpPr>
          <p:cNvPr id="9" name="Title 8">
            <a:extLst>
              <a:ext uri="{FF2B5EF4-FFF2-40B4-BE49-F238E27FC236}">
                <a16:creationId xmlns:a16="http://schemas.microsoft.com/office/drawing/2014/main" id="{C2F7BF69-15F6-48A1-A8EA-77BEF0346091}"/>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WAVA Social Chats</a:t>
            </a:r>
          </a:p>
        </p:txBody>
      </p:sp>
      <p:sp>
        <p:nvSpPr>
          <p:cNvPr id="10" name="Rectangle 9">
            <a:extLst>
              <a:ext uri="{FF2B5EF4-FFF2-40B4-BE49-F238E27FC236}">
                <a16:creationId xmlns:a16="http://schemas.microsoft.com/office/drawing/2014/main" id="{08EFB7F8-6D57-445B-8BF2-6611A00B02E2}"/>
              </a:ext>
            </a:extLst>
          </p:cNvPr>
          <p:cNvSpPr/>
          <p:nvPr/>
        </p:nvSpPr>
        <p:spPr>
          <a:xfrm>
            <a:off x="0" y="6281530"/>
            <a:ext cx="1537252" cy="576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F1F4CDF-BCDA-49AD-BA38-3AD9C7C92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5" y="6255026"/>
            <a:ext cx="765463" cy="5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09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7D832-EA35-4EB3-997B-56581B6F0A04}"/>
              </a:ext>
            </a:extLst>
          </p:cNvPr>
          <p:cNvSpPr>
            <a:spLocks noGrp="1"/>
          </p:cNvSpPr>
          <p:nvPr>
            <p:ph idx="1"/>
          </p:nvPr>
        </p:nvSpPr>
        <p:spPr>
          <a:xfrm>
            <a:off x="1865478" y="2340595"/>
            <a:ext cx="8461043" cy="3940935"/>
          </a:xfrm>
        </p:spPr>
        <p:txBody>
          <a:bodyPr>
            <a:normAutofit lnSpcReduction="10000"/>
          </a:bodyPr>
          <a:lstStyle/>
          <a:p>
            <a:pPr marL="0" indent="0">
              <a:buNone/>
            </a:pPr>
            <a:r>
              <a:rPr lang="en-US" sz="2400" dirty="0">
                <a:latin typeface="Aharoni" panose="02010803020104030203" pitchFamily="2" charset="-79"/>
                <a:cs typeface="Aharoni" panose="02010803020104030203" pitchFamily="2" charset="-79"/>
              </a:rPr>
              <a:t>The Stride Community is getting social!  Join our Stride Schools and get ready to connect!  Check your </a:t>
            </a:r>
            <a:r>
              <a:rPr lang="en-US" sz="2400" b="1" dirty="0">
                <a:solidFill>
                  <a:schemeClr val="accent1"/>
                </a:solidFill>
                <a:latin typeface="Aharoni" panose="02010803020104030203" pitchFamily="2" charset="-79"/>
                <a:cs typeface="Aharoni" panose="02010803020104030203" pitchFamily="2" charset="-79"/>
              </a:rPr>
              <a:t>OLS Announcements </a:t>
            </a:r>
            <a:r>
              <a:rPr lang="en-US" sz="2400" dirty="0">
                <a:latin typeface="Aharoni" panose="02010803020104030203" pitchFamily="2" charset="-79"/>
                <a:cs typeface="Aharoni" panose="02010803020104030203" pitchFamily="2" charset="-79"/>
              </a:rPr>
              <a:t>each week and students across schools can connect with similar grade bands.  Join our Stride Social Club today!</a:t>
            </a:r>
          </a:p>
          <a:p>
            <a:r>
              <a:rPr lang="en-US" sz="2400" dirty="0">
                <a:latin typeface="Aharoni" panose="02010803020104030203" pitchFamily="2" charset="-79"/>
                <a:cs typeface="Aharoni" panose="02010803020104030203" pitchFamily="2" charset="-79"/>
              </a:rPr>
              <a:t>Mondays 1:30pm, K-2</a:t>
            </a:r>
            <a:r>
              <a:rPr lang="en-US" sz="2400" baseline="30000" dirty="0">
                <a:latin typeface="Aharoni" panose="02010803020104030203" pitchFamily="2" charset="-79"/>
                <a:cs typeface="Aharoni" panose="02010803020104030203" pitchFamily="2" charset="-79"/>
              </a:rPr>
              <a:t>nd</a:t>
            </a:r>
            <a:r>
              <a:rPr lang="en-US" sz="2400" dirty="0">
                <a:latin typeface="Aharoni" panose="02010803020104030203" pitchFamily="2" charset="-79"/>
                <a:cs typeface="Aharoni" panose="02010803020104030203" pitchFamily="2" charset="-79"/>
              </a:rPr>
              <a:t> Grade</a:t>
            </a:r>
          </a:p>
          <a:p>
            <a:r>
              <a:rPr lang="en-US" sz="2400" dirty="0">
                <a:latin typeface="Aharoni" panose="02010803020104030203" pitchFamily="2" charset="-79"/>
                <a:cs typeface="Aharoni" panose="02010803020104030203" pitchFamily="2" charset="-79"/>
              </a:rPr>
              <a:t>Tuesdays 1:30pm, 3</a:t>
            </a:r>
            <a:r>
              <a:rPr lang="en-US" sz="2400" baseline="30000" dirty="0">
                <a:latin typeface="Aharoni" panose="02010803020104030203" pitchFamily="2" charset="-79"/>
                <a:cs typeface="Aharoni" panose="02010803020104030203" pitchFamily="2" charset="-79"/>
              </a:rPr>
              <a:t>rd</a:t>
            </a:r>
            <a:r>
              <a:rPr lang="en-US" sz="2400" dirty="0">
                <a:latin typeface="Aharoni" panose="02010803020104030203" pitchFamily="2" charset="-79"/>
                <a:cs typeface="Aharoni" panose="02010803020104030203" pitchFamily="2" charset="-79"/>
              </a:rPr>
              <a:t>-5</a:t>
            </a:r>
            <a:r>
              <a:rPr lang="en-US" sz="2400" baseline="30000" dirty="0">
                <a:latin typeface="Aharoni" panose="02010803020104030203" pitchFamily="2" charset="-79"/>
                <a:cs typeface="Aharoni" panose="02010803020104030203" pitchFamily="2" charset="-79"/>
              </a:rPr>
              <a:t>th</a:t>
            </a:r>
            <a:r>
              <a:rPr lang="en-US" sz="2400" dirty="0">
                <a:latin typeface="Aharoni" panose="02010803020104030203" pitchFamily="2" charset="-79"/>
                <a:cs typeface="Aharoni" panose="02010803020104030203" pitchFamily="2" charset="-79"/>
              </a:rPr>
              <a:t> Grade</a:t>
            </a:r>
          </a:p>
          <a:p>
            <a:r>
              <a:rPr lang="en-US" sz="2400" dirty="0">
                <a:latin typeface="Aharoni" panose="02010803020104030203" pitchFamily="2" charset="-79"/>
                <a:cs typeface="Aharoni" panose="02010803020104030203" pitchFamily="2" charset="-79"/>
              </a:rPr>
              <a:t>Wednesdays 1:30pm, 6</a:t>
            </a:r>
            <a:r>
              <a:rPr lang="en-US" sz="2400" baseline="30000" dirty="0">
                <a:latin typeface="Aharoni" panose="02010803020104030203" pitchFamily="2" charset="-79"/>
                <a:cs typeface="Aharoni" panose="02010803020104030203" pitchFamily="2" charset="-79"/>
              </a:rPr>
              <a:t>th</a:t>
            </a:r>
            <a:r>
              <a:rPr lang="en-US" sz="2400" dirty="0">
                <a:latin typeface="Aharoni" panose="02010803020104030203" pitchFamily="2" charset="-79"/>
                <a:cs typeface="Aharoni" panose="02010803020104030203" pitchFamily="2" charset="-79"/>
              </a:rPr>
              <a:t>-8</a:t>
            </a:r>
            <a:r>
              <a:rPr lang="en-US" sz="2400" baseline="30000" dirty="0">
                <a:latin typeface="Aharoni" panose="02010803020104030203" pitchFamily="2" charset="-79"/>
                <a:cs typeface="Aharoni" panose="02010803020104030203" pitchFamily="2" charset="-79"/>
              </a:rPr>
              <a:t>th</a:t>
            </a:r>
            <a:r>
              <a:rPr lang="en-US" sz="2400" dirty="0">
                <a:latin typeface="Aharoni" panose="02010803020104030203" pitchFamily="2" charset="-79"/>
                <a:cs typeface="Aharoni" panose="02010803020104030203" pitchFamily="2" charset="-79"/>
              </a:rPr>
              <a:t> Grade</a:t>
            </a:r>
          </a:p>
          <a:p>
            <a:r>
              <a:rPr lang="en-US" sz="2400" dirty="0">
                <a:latin typeface="Aharoni" panose="02010803020104030203" pitchFamily="2" charset="-79"/>
                <a:cs typeface="Aharoni" panose="02010803020104030203" pitchFamily="2" charset="-79"/>
              </a:rPr>
              <a:t>Thursdays 1:30pm, 9</a:t>
            </a:r>
            <a:r>
              <a:rPr lang="en-US" sz="2400" baseline="30000" dirty="0">
                <a:latin typeface="Aharoni" panose="02010803020104030203" pitchFamily="2" charset="-79"/>
                <a:cs typeface="Aharoni" panose="02010803020104030203" pitchFamily="2" charset="-79"/>
              </a:rPr>
              <a:t>th</a:t>
            </a:r>
            <a:r>
              <a:rPr lang="en-US" sz="2400" dirty="0">
                <a:latin typeface="Aharoni" panose="02010803020104030203" pitchFamily="2" charset="-79"/>
                <a:cs typeface="Aharoni" panose="02010803020104030203" pitchFamily="2" charset="-79"/>
              </a:rPr>
              <a:t>-12</a:t>
            </a:r>
            <a:r>
              <a:rPr lang="en-US" sz="2400" baseline="30000" dirty="0">
                <a:latin typeface="Aharoni" panose="02010803020104030203" pitchFamily="2" charset="-79"/>
                <a:cs typeface="Aharoni" panose="02010803020104030203" pitchFamily="2" charset="-79"/>
              </a:rPr>
              <a:t>th</a:t>
            </a:r>
            <a:r>
              <a:rPr lang="en-US" sz="2400" dirty="0">
                <a:latin typeface="Aharoni" panose="02010803020104030203" pitchFamily="2" charset="-79"/>
                <a:cs typeface="Aharoni" panose="02010803020104030203" pitchFamily="2" charset="-79"/>
              </a:rPr>
              <a:t> Grade</a:t>
            </a:r>
          </a:p>
          <a:p>
            <a:endParaRPr lang="en-US" dirty="0">
              <a:latin typeface="Aharoni" panose="02010803020104030203" pitchFamily="2" charset="-79"/>
              <a:cs typeface="Aharoni" panose="02010803020104030203" pitchFamily="2" charset="-79"/>
            </a:endParaRPr>
          </a:p>
          <a:p>
            <a:pPr marL="0" indent="0">
              <a:buNone/>
            </a:pPr>
            <a:endParaRPr lang="en-US" dirty="0">
              <a:latin typeface="Aharoni" panose="02010803020104030203" pitchFamily="2" charset="-79"/>
              <a:cs typeface="Aharoni" panose="02010803020104030203" pitchFamily="2" charset="-79"/>
            </a:endParaRPr>
          </a:p>
        </p:txBody>
      </p:sp>
      <p:sp>
        <p:nvSpPr>
          <p:cNvPr id="3" name="Slide Number Placeholder 2">
            <a:extLst>
              <a:ext uri="{FF2B5EF4-FFF2-40B4-BE49-F238E27FC236}">
                <a16:creationId xmlns:a16="http://schemas.microsoft.com/office/drawing/2014/main" id="{F2D27E96-EBFD-4ED9-BDCC-9395DACCCBD5}"/>
              </a:ext>
            </a:extLst>
          </p:cNvPr>
          <p:cNvSpPr>
            <a:spLocks noGrp="1"/>
          </p:cNvSpPr>
          <p:nvPr>
            <p:ph type="sldNum" sz="quarter" idx="12"/>
          </p:nvPr>
        </p:nvSpPr>
        <p:spPr/>
        <p:txBody>
          <a:bodyPr/>
          <a:lstStyle/>
          <a:p>
            <a:fld id="{21D39C12-0AA1-4072-9899-4F019AE7642A}" type="slidenum">
              <a:rPr lang="en-US" smtClean="0">
                <a:latin typeface="Aharoni" panose="02010803020104030203" pitchFamily="2" charset="-79"/>
                <a:cs typeface="Aharoni" panose="02010803020104030203" pitchFamily="2" charset="-79"/>
              </a:rPr>
              <a:t>11</a:t>
            </a:fld>
            <a:endParaRPr lang="en-US">
              <a:latin typeface="Aharoni" panose="02010803020104030203" pitchFamily="2" charset="-79"/>
              <a:cs typeface="Aharoni" panose="02010803020104030203" pitchFamily="2" charset="-79"/>
            </a:endParaRPr>
          </a:p>
        </p:txBody>
      </p:sp>
      <p:sp>
        <p:nvSpPr>
          <p:cNvPr id="4" name="Text Placeholder 3">
            <a:extLst>
              <a:ext uri="{FF2B5EF4-FFF2-40B4-BE49-F238E27FC236}">
                <a16:creationId xmlns:a16="http://schemas.microsoft.com/office/drawing/2014/main" id="{80722BE1-4A75-458F-AB5B-97E800052651}"/>
              </a:ext>
            </a:extLst>
          </p:cNvPr>
          <p:cNvSpPr>
            <a:spLocks noGrp="1"/>
          </p:cNvSpPr>
          <p:nvPr>
            <p:ph type="body" sz="quarter" idx="10"/>
          </p:nvPr>
        </p:nvSpPr>
        <p:spPr>
          <a:xfrm>
            <a:off x="540914" y="1519937"/>
            <a:ext cx="11110173" cy="492443"/>
          </a:xfrm>
        </p:spPr>
        <p:txBody>
          <a:bodyPr/>
          <a:lstStyle/>
          <a:p>
            <a:r>
              <a:rPr lang="en-US" sz="3200" dirty="0">
                <a:latin typeface="Aharoni" panose="02010803020104030203" pitchFamily="2" charset="-79"/>
                <a:cs typeface="Aharoni" panose="02010803020104030203" pitchFamily="2" charset="-79"/>
              </a:rPr>
              <a:t>Let’s Get Social</a:t>
            </a:r>
          </a:p>
        </p:txBody>
      </p:sp>
      <p:sp>
        <p:nvSpPr>
          <p:cNvPr id="9" name="Title 8">
            <a:extLst>
              <a:ext uri="{FF2B5EF4-FFF2-40B4-BE49-F238E27FC236}">
                <a16:creationId xmlns:a16="http://schemas.microsoft.com/office/drawing/2014/main" id="{C2F7BF69-15F6-48A1-A8EA-77BEF0346091}"/>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Stride Social Club </a:t>
            </a:r>
          </a:p>
        </p:txBody>
      </p:sp>
      <p:sp>
        <p:nvSpPr>
          <p:cNvPr id="10" name="Rectangle 9">
            <a:extLst>
              <a:ext uri="{FF2B5EF4-FFF2-40B4-BE49-F238E27FC236}">
                <a16:creationId xmlns:a16="http://schemas.microsoft.com/office/drawing/2014/main" id="{08EFB7F8-6D57-445B-8BF2-6611A00B02E2}"/>
              </a:ext>
            </a:extLst>
          </p:cNvPr>
          <p:cNvSpPr/>
          <p:nvPr/>
        </p:nvSpPr>
        <p:spPr>
          <a:xfrm>
            <a:off x="0" y="6281530"/>
            <a:ext cx="1537252" cy="576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F1F4CDF-BCDA-49AD-BA38-3AD9C7C92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5" y="6255026"/>
            <a:ext cx="765463" cy="5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0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7D832-EA35-4EB3-997B-56581B6F0A04}"/>
              </a:ext>
            </a:extLst>
          </p:cNvPr>
          <p:cNvSpPr>
            <a:spLocks noGrp="1"/>
          </p:cNvSpPr>
          <p:nvPr>
            <p:ph idx="1"/>
          </p:nvPr>
        </p:nvSpPr>
        <p:spPr>
          <a:xfrm>
            <a:off x="395941" y="1163845"/>
            <a:ext cx="11400118" cy="5091181"/>
          </a:xfrm>
        </p:spPr>
        <p:txBody>
          <a:bodyPr>
            <a:normAutofit fontScale="77500" lnSpcReduction="20000"/>
          </a:bodyPr>
          <a:lstStyle/>
          <a:p>
            <a:pPr marL="0" indent="0" fontAlgn="base">
              <a:buNone/>
            </a:pPr>
            <a:r>
              <a:rPr lang="en-US" sz="2600" b="1" dirty="0">
                <a:solidFill>
                  <a:srgbClr val="007F7B"/>
                </a:solidFill>
              </a:rPr>
              <a:t>ASB is </a:t>
            </a:r>
            <a:r>
              <a:rPr lang="en-US" sz="2600" b="1" dirty="0"/>
              <a:t>for Grades 9-12</a:t>
            </a:r>
            <a:r>
              <a:rPr lang="en-US" sz="2600" b="1" baseline="30000" dirty="0"/>
              <a:t>th</a:t>
            </a:r>
            <a:r>
              <a:rPr lang="en-US" sz="2600" b="1" dirty="0"/>
              <a:t> to encourage independent thinkers who understand how to work as part of teams and have positive effects on organizations and communities.  ASB stands for Associated Student Body and is a group of student leaders that support along with our Club Leader activities, clubs and events like Talent Show, Prom and more! ASB meets weekly in “Chill N Chat” Sessions that will show on the students Class Connect as optional.  Look for updates and details on the WAVA Bulletin Board, check with your teacher or reach out to the Club Leader for questions!  </a:t>
            </a:r>
            <a:r>
              <a:rPr lang="en-US" sz="2600" b="1" dirty="0">
                <a:hlinkClick r:id="rId2"/>
              </a:rPr>
              <a:t>https://www.wavabulletinboard.com/esports-and-clubs</a:t>
            </a:r>
            <a:endParaRPr lang="en-US" sz="2600" b="1" dirty="0"/>
          </a:p>
          <a:p>
            <a:pPr marL="0" indent="0" fontAlgn="base">
              <a:buNone/>
            </a:pPr>
            <a:r>
              <a:rPr lang="en-US" sz="2600" b="1" dirty="0"/>
              <a:t>Students can:</a:t>
            </a:r>
          </a:p>
          <a:p>
            <a:r>
              <a:rPr lang="en-US" sz="2600" b="1" dirty="0"/>
              <a:t>Boost leadership skills.</a:t>
            </a:r>
          </a:p>
          <a:p>
            <a:r>
              <a:rPr lang="en-US" sz="2600" b="1" dirty="0"/>
              <a:t>Develop team building strengths and techniques</a:t>
            </a:r>
          </a:p>
          <a:p>
            <a:r>
              <a:rPr lang="en-US" sz="2600" b="1" dirty="0"/>
              <a:t>Bring their own unique experiences and diversity to be included in school discussions</a:t>
            </a:r>
          </a:p>
          <a:p>
            <a:r>
              <a:rPr lang="en-US" sz="2600" b="1" dirty="0"/>
              <a:t>Inspire others</a:t>
            </a:r>
          </a:p>
          <a:p>
            <a:r>
              <a:rPr lang="en-US" sz="2600" b="1" dirty="0"/>
              <a:t>Be a role model for others and find a role model in other students</a:t>
            </a:r>
          </a:p>
          <a:p>
            <a:pPr marL="0" indent="0">
              <a:buNone/>
            </a:pPr>
            <a:r>
              <a:rPr lang="en-US" sz="2600" b="1" dirty="0"/>
              <a:t>Club Leader:  Guy Simpson</a:t>
            </a:r>
          </a:p>
          <a:p>
            <a:pPr marL="0" indent="0">
              <a:buNone/>
            </a:pPr>
            <a:r>
              <a:rPr lang="en-US" sz="2600" b="1" dirty="0">
                <a:hlinkClick r:id="rId3"/>
              </a:rPr>
              <a:t>gsimpson@wava.org</a:t>
            </a:r>
            <a:endParaRPr lang="en-US" dirty="0"/>
          </a:p>
        </p:txBody>
      </p:sp>
      <p:sp>
        <p:nvSpPr>
          <p:cNvPr id="3" name="Slide Number Placeholder 2">
            <a:extLst>
              <a:ext uri="{FF2B5EF4-FFF2-40B4-BE49-F238E27FC236}">
                <a16:creationId xmlns:a16="http://schemas.microsoft.com/office/drawing/2014/main" id="{F2D27E96-EBFD-4ED9-BDCC-9395DACCCBD5}"/>
              </a:ext>
            </a:extLst>
          </p:cNvPr>
          <p:cNvSpPr>
            <a:spLocks noGrp="1"/>
          </p:cNvSpPr>
          <p:nvPr>
            <p:ph type="sldNum" sz="quarter" idx="12"/>
          </p:nvPr>
        </p:nvSpPr>
        <p:spPr/>
        <p:txBody>
          <a:bodyPr/>
          <a:lstStyle/>
          <a:p>
            <a:fld id="{21D39C12-0AA1-4072-9899-4F019AE7642A}" type="slidenum">
              <a:rPr lang="en-US" smtClean="0">
                <a:latin typeface="Aharoni" panose="02010803020104030203" pitchFamily="2" charset="-79"/>
                <a:cs typeface="Aharoni" panose="02010803020104030203" pitchFamily="2" charset="-79"/>
              </a:rPr>
              <a:t>12</a:t>
            </a:fld>
            <a:endParaRPr lang="en-US">
              <a:latin typeface="Aharoni" panose="02010803020104030203" pitchFamily="2" charset="-79"/>
              <a:cs typeface="Aharoni" panose="02010803020104030203" pitchFamily="2" charset="-79"/>
            </a:endParaRPr>
          </a:p>
        </p:txBody>
      </p:sp>
      <p:sp>
        <p:nvSpPr>
          <p:cNvPr id="9" name="Title 8">
            <a:extLst>
              <a:ext uri="{FF2B5EF4-FFF2-40B4-BE49-F238E27FC236}">
                <a16:creationId xmlns:a16="http://schemas.microsoft.com/office/drawing/2014/main" id="{C2F7BF69-15F6-48A1-A8EA-77BEF0346091}"/>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ASB for Grades 9-12</a:t>
            </a:r>
          </a:p>
        </p:txBody>
      </p:sp>
      <p:sp>
        <p:nvSpPr>
          <p:cNvPr id="10" name="Rectangle 9">
            <a:extLst>
              <a:ext uri="{FF2B5EF4-FFF2-40B4-BE49-F238E27FC236}">
                <a16:creationId xmlns:a16="http://schemas.microsoft.com/office/drawing/2014/main" id="{08EFB7F8-6D57-445B-8BF2-6611A00B02E2}"/>
              </a:ext>
            </a:extLst>
          </p:cNvPr>
          <p:cNvSpPr/>
          <p:nvPr/>
        </p:nvSpPr>
        <p:spPr>
          <a:xfrm>
            <a:off x="0" y="6281530"/>
            <a:ext cx="1537252" cy="576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F1F4CDF-BCDA-49AD-BA38-3AD9C7C92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5" y="6255026"/>
            <a:ext cx="765463" cy="5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983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4F82C1-2238-48E2-BB42-02278C52595C}"/>
              </a:ext>
            </a:extLst>
          </p:cNvPr>
          <p:cNvSpPr>
            <a:spLocks noGrp="1"/>
          </p:cNvSpPr>
          <p:nvPr>
            <p:ph type="title"/>
          </p:nvPr>
        </p:nvSpPr>
        <p:spPr>
          <a:xfrm>
            <a:off x="540914" y="94451"/>
            <a:ext cx="11110173" cy="784115"/>
          </a:xfrm>
        </p:spPr>
        <p:txBody>
          <a:bodyPr wrap="square" anchor="ctr">
            <a:normAutofit/>
          </a:bodyPr>
          <a:lstStyle/>
          <a:p>
            <a:r>
              <a:rPr lang="en-US" dirty="0"/>
              <a:t>SkillsUSA Grades 9-12</a:t>
            </a:r>
          </a:p>
        </p:txBody>
      </p:sp>
      <p:pic>
        <p:nvPicPr>
          <p:cNvPr id="6" name="Picture 5">
            <a:extLst>
              <a:ext uri="{FF2B5EF4-FFF2-40B4-BE49-F238E27FC236}">
                <a16:creationId xmlns:a16="http://schemas.microsoft.com/office/drawing/2014/main" id="{C328854E-D442-428E-B266-0AEA9DE23C1E}"/>
              </a:ext>
            </a:extLst>
          </p:cNvPr>
          <p:cNvPicPr>
            <a:picLocks noChangeAspect="1"/>
          </p:cNvPicPr>
          <p:nvPr/>
        </p:nvPicPr>
        <p:blipFill rotWithShape="1">
          <a:blip r:embed="rId2"/>
          <a:srcRect r="-2" b="25948"/>
          <a:stretch/>
        </p:blipFill>
        <p:spPr>
          <a:xfrm>
            <a:off x="540914" y="1511121"/>
            <a:ext cx="11110173" cy="4627809"/>
          </a:xfrm>
          <a:prstGeom prst="rect">
            <a:avLst/>
          </a:prstGeom>
          <a:noFill/>
        </p:spPr>
      </p:pic>
      <p:sp>
        <p:nvSpPr>
          <p:cNvPr id="2" name="Slide Number Placeholder 1">
            <a:extLst>
              <a:ext uri="{FF2B5EF4-FFF2-40B4-BE49-F238E27FC236}">
                <a16:creationId xmlns:a16="http://schemas.microsoft.com/office/drawing/2014/main" id="{F3597024-597B-49EA-8621-49B9AAD03E84}"/>
              </a:ext>
            </a:extLst>
          </p:cNvPr>
          <p:cNvSpPr>
            <a:spLocks noGrp="1"/>
          </p:cNvSpPr>
          <p:nvPr>
            <p:ph type="sldNum" sz="quarter" idx="12"/>
          </p:nvPr>
        </p:nvSpPr>
        <p:spPr>
          <a:xfrm>
            <a:off x="11592347" y="6417228"/>
            <a:ext cx="411679" cy="235898"/>
          </a:xfrm>
        </p:spPr>
        <p:txBody>
          <a:bodyPr anchor="ctr">
            <a:normAutofit/>
          </a:bodyPr>
          <a:lstStyle/>
          <a:p>
            <a:pPr>
              <a:spcAft>
                <a:spcPts val="600"/>
              </a:spcAft>
            </a:pPr>
            <a:fld id="{21D39C12-0AA1-4072-9899-4F019AE7642A}" type="slidenum">
              <a:rPr lang="en-US" smtClean="0"/>
              <a:pPr>
                <a:spcAft>
                  <a:spcPts val="600"/>
                </a:spcAft>
              </a:pPr>
              <a:t>13</a:t>
            </a:fld>
            <a:endParaRPr lang="en-US"/>
          </a:p>
        </p:txBody>
      </p:sp>
      <p:sp>
        <p:nvSpPr>
          <p:cNvPr id="7" name="TextBox 6">
            <a:extLst>
              <a:ext uri="{FF2B5EF4-FFF2-40B4-BE49-F238E27FC236}">
                <a16:creationId xmlns:a16="http://schemas.microsoft.com/office/drawing/2014/main" id="{5C4CE9A4-AB9E-452A-BF3B-88B2D7AF1444}"/>
              </a:ext>
            </a:extLst>
          </p:cNvPr>
          <p:cNvSpPr txBox="1"/>
          <p:nvPr/>
        </p:nvSpPr>
        <p:spPr>
          <a:xfrm>
            <a:off x="2188330" y="5677265"/>
            <a:ext cx="9906016" cy="461665"/>
          </a:xfrm>
          <a:prstGeom prst="rect">
            <a:avLst/>
          </a:prstGeom>
          <a:noFill/>
        </p:spPr>
        <p:txBody>
          <a:bodyPr wrap="square" rtlCol="0">
            <a:spAutoFit/>
          </a:bodyPr>
          <a:lstStyle/>
          <a:p>
            <a:pPr algn="l"/>
            <a:r>
              <a:rPr lang="en-US" sz="2400" dirty="0">
                <a:solidFill>
                  <a:schemeClr val="bg1"/>
                </a:solidFill>
              </a:rPr>
              <a:t>Tuesdays, 1pm on Class Connect with Mr. Mulvaney, </a:t>
            </a:r>
            <a:r>
              <a:rPr lang="en-US" sz="2400" dirty="0">
                <a:solidFill>
                  <a:schemeClr val="bg1"/>
                </a:solidFill>
                <a:hlinkClick r:id="rId3">
                  <a:extLst>
                    <a:ext uri="{A12FA001-AC4F-418D-AE19-62706E023703}">
                      <ahyp:hlinkClr xmlns:ahyp="http://schemas.microsoft.com/office/drawing/2018/hyperlinkcolor" val="tx"/>
                    </a:ext>
                  </a:extLst>
                </a:hlinkClick>
              </a:rPr>
              <a:t>mmulvaney@wava.org</a:t>
            </a:r>
            <a:r>
              <a:rPr lang="en-US" sz="2400" dirty="0">
                <a:solidFill>
                  <a:schemeClr val="bg1"/>
                </a:solidFill>
              </a:rPr>
              <a:t> </a:t>
            </a:r>
          </a:p>
        </p:txBody>
      </p:sp>
    </p:spTree>
    <p:extLst>
      <p:ext uri="{BB962C8B-B14F-4D97-AF65-F5344CB8AC3E}">
        <p14:creationId xmlns:p14="http://schemas.microsoft.com/office/powerpoint/2010/main" val="267126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48FAAA-51FE-4B20-98D5-896D542E673F}"/>
              </a:ext>
            </a:extLst>
          </p:cNvPr>
          <p:cNvSpPr>
            <a:spLocks noGrp="1"/>
          </p:cNvSpPr>
          <p:nvPr>
            <p:ph type="sldNum" sz="quarter" idx="12"/>
          </p:nvPr>
        </p:nvSpPr>
        <p:spPr/>
        <p:txBody>
          <a:bodyPr/>
          <a:lstStyle/>
          <a:p>
            <a:fld id="{21D39C12-0AA1-4072-9899-4F019AE7642A}" type="slidenum">
              <a:rPr lang="en-US" smtClean="0"/>
              <a:t>2</a:t>
            </a:fld>
            <a:endParaRPr lang="en-US"/>
          </a:p>
        </p:txBody>
      </p:sp>
      <p:sp>
        <p:nvSpPr>
          <p:cNvPr id="4" name="Rectangle 3">
            <a:extLst>
              <a:ext uri="{FF2B5EF4-FFF2-40B4-BE49-F238E27FC236}">
                <a16:creationId xmlns:a16="http://schemas.microsoft.com/office/drawing/2014/main" id="{AAEA819B-B603-4A82-9FDB-BEDFC7CDECC4}"/>
              </a:ext>
            </a:extLst>
          </p:cNvPr>
          <p:cNvSpPr/>
          <p:nvPr/>
        </p:nvSpPr>
        <p:spPr>
          <a:xfrm>
            <a:off x="265043" y="6215270"/>
            <a:ext cx="1205948" cy="548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F9348D4-B910-4B54-9A11-BD81A2B6B445}"/>
              </a:ext>
            </a:extLst>
          </p:cNvPr>
          <p:cNvPicPr>
            <a:picLocks noChangeAspect="1"/>
          </p:cNvPicPr>
          <p:nvPr/>
        </p:nvPicPr>
        <p:blipFill>
          <a:blip r:embed="rId2"/>
          <a:stretch>
            <a:fillRect/>
          </a:stretch>
        </p:blipFill>
        <p:spPr>
          <a:xfrm>
            <a:off x="868017" y="1684354"/>
            <a:ext cx="10433257" cy="4570672"/>
          </a:xfrm>
          <a:prstGeom prst="rect">
            <a:avLst/>
          </a:prstGeom>
        </p:spPr>
      </p:pic>
      <p:pic>
        <p:nvPicPr>
          <p:cNvPr id="11" name="Picture 2">
            <a:extLst>
              <a:ext uri="{FF2B5EF4-FFF2-40B4-BE49-F238E27FC236}">
                <a16:creationId xmlns:a16="http://schemas.microsoft.com/office/drawing/2014/main" id="{6C25EE55-1022-4388-AEDB-F6B203773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5" y="6255026"/>
            <a:ext cx="765463" cy="5016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0AD098F-46C1-4A48-BB7B-FA5F76A00F0A}"/>
              </a:ext>
            </a:extLst>
          </p:cNvPr>
          <p:cNvPicPr>
            <a:picLocks noChangeAspect="1"/>
          </p:cNvPicPr>
          <p:nvPr/>
        </p:nvPicPr>
        <p:blipFill>
          <a:blip r:embed="rId4"/>
          <a:stretch>
            <a:fillRect/>
          </a:stretch>
        </p:blipFill>
        <p:spPr>
          <a:xfrm>
            <a:off x="442496" y="1111794"/>
            <a:ext cx="8350523" cy="552682"/>
          </a:xfrm>
          <a:prstGeom prst="rect">
            <a:avLst/>
          </a:prstGeom>
        </p:spPr>
      </p:pic>
    </p:spTree>
    <p:extLst>
      <p:ext uri="{BB962C8B-B14F-4D97-AF65-F5344CB8AC3E}">
        <p14:creationId xmlns:p14="http://schemas.microsoft.com/office/powerpoint/2010/main" val="2622633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98D74-33E8-4922-AD89-389953DA68FA}"/>
              </a:ext>
            </a:extLst>
          </p:cNvPr>
          <p:cNvSpPr>
            <a:spLocks noGrp="1"/>
          </p:cNvSpPr>
          <p:nvPr>
            <p:ph type="title"/>
          </p:nvPr>
        </p:nvSpPr>
        <p:spPr>
          <a:xfrm>
            <a:off x="252918" y="1123837"/>
            <a:ext cx="3076207" cy="4601183"/>
          </a:xfrm>
        </p:spPr>
        <p:txBody>
          <a:bodyPr>
            <a:normAutofit/>
          </a:bodyPr>
          <a:lstStyle/>
          <a:p>
            <a:r>
              <a:rPr lang="en-US" sz="4800" dirty="0">
                <a:latin typeface="Aharoni" panose="02010803020104030203" pitchFamily="2" charset="-79"/>
                <a:cs typeface="Aharoni" panose="02010803020104030203" pitchFamily="2" charset="-79"/>
              </a:rPr>
              <a:t>Clubs Overview</a:t>
            </a:r>
          </a:p>
        </p:txBody>
      </p:sp>
      <p:pic>
        <p:nvPicPr>
          <p:cNvPr id="5" name="Picture 2">
            <a:extLst>
              <a:ext uri="{FF2B5EF4-FFF2-40B4-BE49-F238E27FC236}">
                <a16:creationId xmlns:a16="http://schemas.microsoft.com/office/drawing/2014/main" id="{99C6DD29-ADF3-4E19-842A-15629CDA1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5" y="6255026"/>
            <a:ext cx="765463" cy="501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55AF7A9-EC4A-4009-B909-F397D9F8DDD3}"/>
              </a:ext>
            </a:extLst>
          </p:cNvPr>
          <p:cNvSpPr txBox="1"/>
          <p:nvPr/>
        </p:nvSpPr>
        <p:spPr>
          <a:xfrm>
            <a:off x="3701988" y="592852"/>
            <a:ext cx="7554898" cy="5755422"/>
          </a:xfrm>
          <a:prstGeom prst="rect">
            <a:avLst/>
          </a:prstGeom>
          <a:noFill/>
        </p:spPr>
        <p:txBody>
          <a:bodyPr wrap="square" rtlCol="0">
            <a:spAutoFit/>
          </a:bodyPr>
          <a:lstStyle/>
          <a:p>
            <a:r>
              <a:rPr lang="en-US" sz="1600" dirty="0">
                <a:solidFill>
                  <a:schemeClr val="accent1"/>
                </a:solidFill>
              </a:rPr>
              <a:t>At WAVA we want to connect with your student.  In addition to learning and connection in the classroom setting through academics, student support, class connect sessions and learning platforms students can connect on their own time for community engagement. Students are always looking for ways to connect outside of the classroom and WAVA has activities for all interests, they can socialize with each other through online clubs and virtual events throughout the year.  Throughout the year all students grades K-12 can participate in Club options through K12/Stride and WAVA. Clubs may vary and include options in Baking, Gaming, Art, Photo Challenges and Esports.  There are also science fairs, spelling bees, talent shows, game nights, virtual dances, and more.  WAVA Clubs begin in late October and run weekly through June. </a:t>
            </a:r>
            <a:r>
              <a:rPr lang="en-US" sz="1600" dirty="0">
                <a:solidFill>
                  <a:schemeClr val="accent1"/>
                </a:solidFill>
                <a:hlinkClick r:id="rId3"/>
              </a:rPr>
              <a:t>https://www.wavabulletinboard.com/esports-and-clubs</a:t>
            </a:r>
            <a:endParaRPr lang="en-US" sz="1600" dirty="0">
              <a:solidFill>
                <a:schemeClr val="accent1"/>
              </a:solidFill>
            </a:endParaRPr>
          </a:p>
          <a:p>
            <a:endParaRPr lang="en-US" sz="1600" dirty="0">
              <a:solidFill>
                <a:schemeClr val="accent1"/>
              </a:solidFill>
            </a:endParaRPr>
          </a:p>
          <a:p>
            <a:r>
              <a:rPr lang="en-US" sz="1600" i="1" dirty="0">
                <a:solidFill>
                  <a:schemeClr val="accent1"/>
                </a:solidFill>
              </a:rPr>
              <a:t>“I made my first friend at WAVA in art club. I can’t wait to meet each week to hang out and draw together.”</a:t>
            </a:r>
          </a:p>
          <a:p>
            <a:r>
              <a:rPr lang="en-US" sz="1600" i="1" dirty="0">
                <a:solidFill>
                  <a:schemeClr val="accent1"/>
                </a:solidFill>
              </a:rPr>
              <a:t>-WAVA Student</a:t>
            </a:r>
          </a:p>
          <a:p>
            <a:endParaRPr lang="en-US" sz="1600" i="1" dirty="0">
              <a:solidFill>
                <a:schemeClr val="accent1"/>
              </a:solidFill>
            </a:endParaRPr>
          </a:p>
          <a:p>
            <a:r>
              <a:rPr lang="en-US" sz="1600" dirty="0">
                <a:solidFill>
                  <a:schemeClr val="accent1"/>
                </a:solidFill>
              </a:rPr>
              <a:t>In addition to WAVA specific clubs you will find weekly options through K12/Stride with more than 50 clubs * like Lego®, Survival Skills, Chess, Debate, German, Spanish, Quiz Bowls, </a:t>
            </a:r>
            <a:r>
              <a:rPr lang="en-US" sz="1600" dirty="0" err="1">
                <a:solidFill>
                  <a:schemeClr val="accent1"/>
                </a:solidFill>
              </a:rPr>
              <a:t>Glogster</a:t>
            </a:r>
            <a:r>
              <a:rPr lang="en-US" sz="1600" dirty="0">
                <a:solidFill>
                  <a:schemeClr val="accent1"/>
                </a:solidFill>
              </a:rPr>
              <a:t>, Geocaching, American Red Cross, Mathematical Mysteries of the Universe, American Girls, Guitar, Oceanography, Photography, College Prep, Flamenco Dance, and more. You can find these on the OLS Announcements regularly to sign-up.</a:t>
            </a:r>
          </a:p>
          <a:p>
            <a:r>
              <a:rPr lang="en-US" sz="1600" dirty="0">
                <a:solidFill>
                  <a:schemeClr val="accent1"/>
                </a:solidFill>
                <a:hlinkClick r:id="rId4"/>
              </a:rPr>
              <a:t>https://www.k12.com/parent-student-resources/inside-look/extracurricular-activities.html</a:t>
            </a:r>
            <a:r>
              <a:rPr lang="en-US" sz="1600" dirty="0">
                <a:solidFill>
                  <a:schemeClr val="accent1"/>
                </a:solidFill>
              </a:rPr>
              <a:t> </a:t>
            </a:r>
          </a:p>
        </p:txBody>
      </p:sp>
    </p:spTree>
    <p:extLst>
      <p:ext uri="{BB962C8B-B14F-4D97-AF65-F5344CB8AC3E}">
        <p14:creationId xmlns:p14="http://schemas.microsoft.com/office/powerpoint/2010/main" val="100230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5908-799F-4429-A50F-785FFCD58748}"/>
              </a:ext>
            </a:extLst>
          </p:cNvPr>
          <p:cNvSpPr>
            <a:spLocks noGrp="1"/>
          </p:cNvSpPr>
          <p:nvPr>
            <p:ph type="ctrTitle"/>
          </p:nvPr>
        </p:nvSpPr>
        <p:spPr>
          <a:xfrm>
            <a:off x="0" y="757980"/>
            <a:ext cx="9104243" cy="5340646"/>
          </a:xfrm>
        </p:spPr>
        <p:txBody>
          <a:bodyPr>
            <a:normAutofit/>
          </a:bodyPr>
          <a:lstStyle/>
          <a:p>
            <a:pPr algn="ctr"/>
            <a:r>
              <a:rPr lang="en-US" sz="8000" b="1" dirty="0">
                <a:latin typeface="Aharoni" panose="02010803020104030203" pitchFamily="2" charset="-79"/>
                <a:cs typeface="Aharoni" panose="02010803020104030203" pitchFamily="2" charset="-79"/>
              </a:rPr>
              <a:t>Club</a:t>
            </a:r>
            <a:br>
              <a:rPr lang="en-US" sz="8000" b="1" dirty="0">
                <a:latin typeface="Aharoni" panose="02010803020104030203" pitchFamily="2" charset="-79"/>
                <a:cs typeface="Aharoni" panose="02010803020104030203" pitchFamily="2" charset="-79"/>
              </a:rPr>
            </a:br>
            <a:r>
              <a:rPr lang="en-US" sz="8000" b="1" dirty="0">
                <a:latin typeface="Aharoni" panose="02010803020104030203" pitchFamily="2" charset="-79"/>
                <a:cs typeface="Aharoni" panose="02010803020104030203" pitchFamily="2" charset="-79"/>
              </a:rPr>
              <a:t>Details</a:t>
            </a:r>
            <a:br>
              <a:rPr lang="en-US" sz="8000" b="1" dirty="0">
                <a:latin typeface="Aharoni" panose="02010803020104030203" pitchFamily="2" charset="-79"/>
                <a:cs typeface="Aharoni" panose="02010803020104030203" pitchFamily="2" charset="-79"/>
              </a:rPr>
            </a:br>
            <a:endParaRPr lang="en-US" sz="8000" b="1" dirty="0">
              <a:latin typeface="Aharoni" panose="02010803020104030203" pitchFamily="2" charset="-79"/>
              <a:cs typeface="Aharoni" panose="02010803020104030203" pitchFamily="2" charset="-79"/>
            </a:endParaRPr>
          </a:p>
        </p:txBody>
      </p:sp>
      <p:sp>
        <p:nvSpPr>
          <p:cNvPr id="7" name="Rectangle 6">
            <a:extLst>
              <a:ext uri="{FF2B5EF4-FFF2-40B4-BE49-F238E27FC236}">
                <a16:creationId xmlns:a16="http://schemas.microsoft.com/office/drawing/2014/main" id="{220513BA-AE7B-464D-A77C-53F673035D00}"/>
              </a:ext>
            </a:extLst>
          </p:cNvPr>
          <p:cNvSpPr/>
          <p:nvPr/>
        </p:nvSpPr>
        <p:spPr>
          <a:xfrm>
            <a:off x="0" y="0"/>
            <a:ext cx="12192000" cy="673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54645D-94B7-4AB3-B827-31BB00B6F231}"/>
              </a:ext>
            </a:extLst>
          </p:cNvPr>
          <p:cNvSpPr/>
          <p:nvPr/>
        </p:nvSpPr>
        <p:spPr>
          <a:xfrm>
            <a:off x="0" y="6184999"/>
            <a:ext cx="12192000" cy="673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77A4737B-5615-423A-BA78-4D536C608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51" y="6269977"/>
            <a:ext cx="765463" cy="501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99B0B22A-5444-41BF-8F04-87FFAB0AE8FB}"/>
              </a:ext>
            </a:extLst>
          </p:cNvPr>
          <p:cNvPicPr>
            <a:picLocks noChangeAspect="1"/>
          </p:cNvPicPr>
          <p:nvPr/>
        </p:nvPicPr>
        <p:blipFill rotWithShape="1">
          <a:blip r:embed="rId3">
            <a:extLst>
              <a:ext uri="{28A0092B-C50C-407E-A947-70E740481C1C}">
                <a14:useLocalDpi xmlns:a14="http://schemas.microsoft.com/office/drawing/2010/main" val="0"/>
              </a:ext>
            </a:extLst>
          </a:blip>
          <a:srcRect r="78596" b="19227"/>
          <a:stretch/>
        </p:blipFill>
        <p:spPr>
          <a:xfrm>
            <a:off x="9470407" y="3429000"/>
            <a:ext cx="2512851" cy="2554755"/>
          </a:xfrm>
          <a:prstGeom prst="rect">
            <a:avLst/>
          </a:prstGeom>
        </p:spPr>
      </p:pic>
    </p:spTree>
    <p:extLst>
      <p:ext uri="{BB962C8B-B14F-4D97-AF65-F5344CB8AC3E}">
        <p14:creationId xmlns:p14="http://schemas.microsoft.com/office/powerpoint/2010/main" val="632712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C7D17E-F495-4789-AC3A-FB728484A449}"/>
              </a:ext>
            </a:extLst>
          </p:cNvPr>
          <p:cNvSpPr>
            <a:spLocks noGrp="1"/>
          </p:cNvSpPr>
          <p:nvPr>
            <p:ph type="body" sz="quarter" idx="15"/>
          </p:nvPr>
        </p:nvSpPr>
        <p:spPr/>
        <p:txBody>
          <a:bodyPr/>
          <a:lstStyle/>
          <a:p>
            <a:r>
              <a:rPr lang="en-US" dirty="0">
                <a:latin typeface="Aharoni" panose="02010803020104030203" pitchFamily="2" charset="-79"/>
                <a:cs typeface="Aharoni" panose="02010803020104030203" pitchFamily="2" charset="-79"/>
              </a:rPr>
              <a:t>Gaming</a:t>
            </a:r>
          </a:p>
        </p:txBody>
      </p:sp>
      <p:sp>
        <p:nvSpPr>
          <p:cNvPr id="5" name="Text Placeholder 4">
            <a:extLst>
              <a:ext uri="{FF2B5EF4-FFF2-40B4-BE49-F238E27FC236}">
                <a16:creationId xmlns:a16="http://schemas.microsoft.com/office/drawing/2014/main" id="{9DD166D2-007A-4001-BA60-2B5B2FCDD33B}"/>
              </a:ext>
            </a:extLst>
          </p:cNvPr>
          <p:cNvSpPr>
            <a:spLocks noGrp="1"/>
          </p:cNvSpPr>
          <p:nvPr>
            <p:ph type="body" sz="quarter" idx="16"/>
          </p:nvPr>
        </p:nvSpPr>
        <p:spPr/>
        <p:txBody>
          <a:bodyPr/>
          <a:lstStyle/>
          <a:p>
            <a:r>
              <a:rPr lang="en-US" dirty="0">
                <a:latin typeface="Aharoni" panose="02010803020104030203" pitchFamily="2" charset="-79"/>
                <a:cs typeface="Aharoni" panose="02010803020104030203" pitchFamily="2" charset="-79"/>
              </a:rPr>
              <a:t>Music</a:t>
            </a:r>
          </a:p>
        </p:txBody>
      </p:sp>
      <p:sp>
        <p:nvSpPr>
          <p:cNvPr id="8" name="Text Placeholder 7">
            <a:extLst>
              <a:ext uri="{FF2B5EF4-FFF2-40B4-BE49-F238E27FC236}">
                <a16:creationId xmlns:a16="http://schemas.microsoft.com/office/drawing/2014/main" id="{841BD5D6-CDC2-4BBA-9E69-AFF58A027ABC}"/>
              </a:ext>
            </a:extLst>
          </p:cNvPr>
          <p:cNvSpPr>
            <a:spLocks noGrp="1"/>
          </p:cNvSpPr>
          <p:nvPr>
            <p:ph type="body" sz="quarter" idx="21"/>
          </p:nvPr>
        </p:nvSpPr>
        <p:spPr>
          <a:solidFill>
            <a:srgbClr val="2127C2">
              <a:alpha val="89804"/>
            </a:srgbClr>
          </a:solidFill>
        </p:spPr>
        <p:txBody>
          <a:bodyPr/>
          <a:lstStyle/>
          <a:p>
            <a:r>
              <a:rPr lang="en-US" dirty="0">
                <a:latin typeface="Aharoni" panose="02010803020104030203" pitchFamily="2" charset="-79"/>
                <a:cs typeface="Aharoni" panose="02010803020104030203" pitchFamily="2" charset="-79"/>
              </a:rPr>
              <a:t>Art</a:t>
            </a:r>
          </a:p>
        </p:txBody>
      </p:sp>
      <p:sp>
        <p:nvSpPr>
          <p:cNvPr id="9" name="Text Placeholder 8">
            <a:extLst>
              <a:ext uri="{FF2B5EF4-FFF2-40B4-BE49-F238E27FC236}">
                <a16:creationId xmlns:a16="http://schemas.microsoft.com/office/drawing/2014/main" id="{41051914-C268-455F-A778-1208656A6745}"/>
              </a:ext>
            </a:extLst>
          </p:cNvPr>
          <p:cNvSpPr>
            <a:spLocks noGrp="1"/>
          </p:cNvSpPr>
          <p:nvPr>
            <p:ph type="body" sz="quarter" idx="22"/>
          </p:nvPr>
        </p:nvSpPr>
        <p:spPr/>
        <p:txBody>
          <a:bodyPr/>
          <a:lstStyle/>
          <a:p>
            <a:r>
              <a:rPr lang="en-US" dirty="0">
                <a:latin typeface="Aharoni" panose="02010803020104030203" pitchFamily="2" charset="-79"/>
                <a:cs typeface="Aharoni" panose="02010803020104030203" pitchFamily="2" charset="-79"/>
              </a:rPr>
              <a:t>WAVA Social Chats</a:t>
            </a:r>
          </a:p>
        </p:txBody>
      </p:sp>
      <p:sp>
        <p:nvSpPr>
          <p:cNvPr id="10" name="Slide Number Placeholder 9">
            <a:extLst>
              <a:ext uri="{FF2B5EF4-FFF2-40B4-BE49-F238E27FC236}">
                <a16:creationId xmlns:a16="http://schemas.microsoft.com/office/drawing/2014/main" id="{C5C7A2AD-7561-48E0-8632-A7CD0A7248ED}"/>
              </a:ext>
            </a:extLst>
          </p:cNvPr>
          <p:cNvSpPr>
            <a:spLocks noGrp="1"/>
          </p:cNvSpPr>
          <p:nvPr>
            <p:ph type="sldNum" sz="quarter" idx="12"/>
          </p:nvPr>
        </p:nvSpPr>
        <p:spPr/>
        <p:txBody>
          <a:bodyPr/>
          <a:lstStyle/>
          <a:p>
            <a:fld id="{21D39C12-0AA1-4072-9899-4F019AE7642A}" type="slidenum">
              <a:rPr lang="en-US" smtClean="0">
                <a:latin typeface="Aharoni" panose="02010803020104030203" pitchFamily="2" charset="-79"/>
                <a:cs typeface="Aharoni" panose="02010803020104030203" pitchFamily="2" charset="-79"/>
              </a:rPr>
              <a:t>5</a:t>
            </a:fld>
            <a:endParaRPr lang="en-US">
              <a:latin typeface="Aharoni" panose="02010803020104030203" pitchFamily="2" charset="-79"/>
              <a:cs typeface="Aharoni" panose="02010803020104030203" pitchFamily="2" charset="-79"/>
            </a:endParaRPr>
          </a:p>
        </p:txBody>
      </p:sp>
      <p:sp>
        <p:nvSpPr>
          <p:cNvPr id="11" name="Rectangle 10">
            <a:extLst>
              <a:ext uri="{FF2B5EF4-FFF2-40B4-BE49-F238E27FC236}">
                <a16:creationId xmlns:a16="http://schemas.microsoft.com/office/drawing/2014/main" id="{F6DD84E1-8D9D-45EA-A18B-050C53158534}"/>
              </a:ext>
            </a:extLst>
          </p:cNvPr>
          <p:cNvSpPr/>
          <p:nvPr/>
        </p:nvSpPr>
        <p:spPr>
          <a:xfrm>
            <a:off x="132522" y="6228522"/>
            <a:ext cx="1696278" cy="629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haroni" panose="02010803020104030203" pitchFamily="2" charset="-79"/>
              <a:cs typeface="Aharoni" panose="02010803020104030203" pitchFamily="2" charset="-79"/>
            </a:endParaRPr>
          </a:p>
        </p:txBody>
      </p:sp>
      <p:pic>
        <p:nvPicPr>
          <p:cNvPr id="12" name="Picture 2">
            <a:extLst>
              <a:ext uri="{FF2B5EF4-FFF2-40B4-BE49-F238E27FC236}">
                <a16:creationId xmlns:a16="http://schemas.microsoft.com/office/drawing/2014/main" id="{2147AAC6-D1EF-427C-A499-73216A1EE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5" y="6255026"/>
            <a:ext cx="765463" cy="5016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5675542-DB4E-4CCA-914D-F65082163986}"/>
              </a:ext>
            </a:extLst>
          </p:cNvPr>
          <p:cNvSpPr txBox="1"/>
          <p:nvPr/>
        </p:nvSpPr>
        <p:spPr>
          <a:xfrm>
            <a:off x="290194" y="1027491"/>
            <a:ext cx="5515611" cy="2308324"/>
          </a:xfrm>
          <a:prstGeom prst="rect">
            <a:avLst/>
          </a:prstGeom>
          <a:noFill/>
        </p:spPr>
        <p:txBody>
          <a:bodyPr wrap="square" rtlCol="0">
            <a:spAutoFit/>
          </a:bodyPr>
          <a:lstStyle/>
          <a:p>
            <a:r>
              <a:rPr lang="en-US" dirty="0">
                <a:solidFill>
                  <a:schemeClr val="tx2"/>
                </a:solidFill>
              </a:rPr>
              <a:t>Gaming Club is a weekly club for students to come, hangout, meet friends and game together.  The Club Leader will greet students, review housekeeping rules specific to gaming and then the gaming begins.  Students can choose from breakout rooms for a variety of popular gaming choices or go to an open-gaming room to play!  This club is open to all grades K-12.  Meets Fridays @ 3:30pm, Club Leader: Ryland Fogle</a:t>
            </a:r>
          </a:p>
        </p:txBody>
      </p:sp>
      <p:sp>
        <p:nvSpPr>
          <p:cNvPr id="14" name="TextBox 13">
            <a:extLst>
              <a:ext uri="{FF2B5EF4-FFF2-40B4-BE49-F238E27FC236}">
                <a16:creationId xmlns:a16="http://schemas.microsoft.com/office/drawing/2014/main" id="{B4E0E171-117C-4B87-98E2-35A91A596C1F}"/>
              </a:ext>
            </a:extLst>
          </p:cNvPr>
          <p:cNvSpPr txBox="1"/>
          <p:nvPr/>
        </p:nvSpPr>
        <p:spPr>
          <a:xfrm>
            <a:off x="6393636" y="1010678"/>
            <a:ext cx="5515611" cy="2308324"/>
          </a:xfrm>
          <a:prstGeom prst="rect">
            <a:avLst/>
          </a:prstGeom>
          <a:noFill/>
        </p:spPr>
        <p:txBody>
          <a:bodyPr wrap="square" rtlCol="0">
            <a:spAutoFit/>
          </a:bodyPr>
          <a:lstStyle/>
          <a:p>
            <a:pPr algn="l"/>
            <a:r>
              <a:rPr lang="en-US" dirty="0">
                <a:solidFill>
                  <a:schemeClr val="tx2"/>
                </a:solidFill>
              </a:rPr>
              <a:t>Music Club is for singing and instruments combined and music interest of all kinds.  All levels and talents are invited to attend and learn about music theory, history, learn new songs, play games, share recordings, perform, and more.  Students can share and collaborate through the Music Club padlet with Club Leaders.  All grades are welcome K-12. Meets Tuesdays @ 3:30pm, Club Leaders:  Lori Burton, Lia Carlile, Peggy Olsen </a:t>
            </a:r>
          </a:p>
        </p:txBody>
      </p:sp>
      <p:sp>
        <p:nvSpPr>
          <p:cNvPr id="15" name="TextBox 14">
            <a:extLst>
              <a:ext uri="{FF2B5EF4-FFF2-40B4-BE49-F238E27FC236}">
                <a16:creationId xmlns:a16="http://schemas.microsoft.com/office/drawing/2014/main" id="{D31237BA-C79F-40EF-BAC1-1DD7FBEB966E}"/>
              </a:ext>
            </a:extLst>
          </p:cNvPr>
          <p:cNvSpPr txBox="1"/>
          <p:nvPr/>
        </p:nvSpPr>
        <p:spPr>
          <a:xfrm>
            <a:off x="290194" y="4122377"/>
            <a:ext cx="5515611" cy="2031325"/>
          </a:xfrm>
          <a:prstGeom prst="rect">
            <a:avLst/>
          </a:prstGeom>
          <a:noFill/>
        </p:spPr>
        <p:txBody>
          <a:bodyPr wrap="square" rtlCol="0">
            <a:spAutoFit/>
          </a:bodyPr>
          <a:lstStyle/>
          <a:p>
            <a:r>
              <a:rPr lang="en-US" dirty="0">
                <a:solidFill>
                  <a:schemeClr val="tx2"/>
                </a:solidFill>
              </a:rPr>
              <a:t>Art Club is a combination of our Art and Drawing.  Students will meet weekly for a lesson with the club leader in art, drawing, or cartooning and then have time in small groups to work on their own projects and share.  Students will have the chance to share and lead group lessons and discussions.  This club is for grades K-12. Meets Tuesdays @ 1pm, Club Leader: Michelle Paul</a:t>
            </a:r>
          </a:p>
        </p:txBody>
      </p:sp>
      <p:sp>
        <p:nvSpPr>
          <p:cNvPr id="16" name="TextBox 15">
            <a:extLst>
              <a:ext uri="{FF2B5EF4-FFF2-40B4-BE49-F238E27FC236}">
                <a16:creationId xmlns:a16="http://schemas.microsoft.com/office/drawing/2014/main" id="{D04D3B5B-19C4-4D52-AE0B-0103D4802D46}"/>
              </a:ext>
            </a:extLst>
          </p:cNvPr>
          <p:cNvSpPr txBox="1"/>
          <p:nvPr/>
        </p:nvSpPr>
        <p:spPr>
          <a:xfrm>
            <a:off x="6393636" y="4122377"/>
            <a:ext cx="5508170" cy="369332"/>
          </a:xfrm>
          <a:prstGeom prst="rect">
            <a:avLst/>
          </a:prstGeom>
          <a:noFill/>
        </p:spPr>
        <p:txBody>
          <a:bodyPr wrap="square" rtlCol="0">
            <a:spAutoFit/>
          </a:bodyPr>
          <a:lstStyle/>
          <a:p>
            <a:pPr algn="l"/>
            <a:endParaRPr lang="en-US" dirty="0">
              <a:solidFill>
                <a:schemeClr val="tx2"/>
              </a:solidFill>
            </a:endParaRPr>
          </a:p>
        </p:txBody>
      </p:sp>
      <p:sp>
        <p:nvSpPr>
          <p:cNvPr id="17" name="TextBox 16">
            <a:extLst>
              <a:ext uri="{FF2B5EF4-FFF2-40B4-BE49-F238E27FC236}">
                <a16:creationId xmlns:a16="http://schemas.microsoft.com/office/drawing/2014/main" id="{068E1DA6-B13E-49B9-97F7-2F7C6389CE36}"/>
              </a:ext>
            </a:extLst>
          </p:cNvPr>
          <p:cNvSpPr txBox="1"/>
          <p:nvPr/>
        </p:nvSpPr>
        <p:spPr>
          <a:xfrm>
            <a:off x="6401077" y="4122377"/>
            <a:ext cx="5508170" cy="2308324"/>
          </a:xfrm>
          <a:prstGeom prst="rect">
            <a:avLst/>
          </a:prstGeom>
          <a:noFill/>
        </p:spPr>
        <p:txBody>
          <a:bodyPr wrap="square" rtlCol="0">
            <a:spAutoFit/>
          </a:bodyPr>
          <a:lstStyle/>
          <a:p>
            <a:pPr algn="l"/>
            <a:r>
              <a:rPr lang="en-US" dirty="0">
                <a:solidFill>
                  <a:schemeClr val="tx2"/>
                </a:solidFill>
              </a:rPr>
              <a:t>WAVA Social Chats are the place to come and hang out, meet other WAVA students and socialize together.  Each week our Club Leader meets with students for 30-minute social chats that may include a welcome, ice-breaker games, activities or themed games, time for chat, or breakout rooms.  This clubs meets Wednesdays @ 3pm for grades K-5 and Wednesdays @ 3:30pm for grades 6-12, Club Leader: Natalie Seward</a:t>
            </a:r>
          </a:p>
        </p:txBody>
      </p:sp>
    </p:spTree>
    <p:extLst>
      <p:ext uri="{BB962C8B-B14F-4D97-AF65-F5344CB8AC3E}">
        <p14:creationId xmlns:p14="http://schemas.microsoft.com/office/powerpoint/2010/main" val="258608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C7D17E-F495-4789-AC3A-FB728484A449}"/>
              </a:ext>
            </a:extLst>
          </p:cNvPr>
          <p:cNvSpPr>
            <a:spLocks noGrp="1"/>
          </p:cNvSpPr>
          <p:nvPr>
            <p:ph type="body" sz="quarter" idx="15"/>
          </p:nvPr>
        </p:nvSpPr>
        <p:spPr/>
        <p:txBody>
          <a:bodyPr/>
          <a:lstStyle/>
          <a:p>
            <a:r>
              <a:rPr lang="en-US" dirty="0">
                <a:latin typeface="Aharoni" panose="02010803020104030203" pitchFamily="2" charset="-79"/>
                <a:cs typeface="Aharoni" panose="02010803020104030203" pitchFamily="2" charset="-79"/>
              </a:rPr>
              <a:t>WAVA Baking</a:t>
            </a:r>
          </a:p>
        </p:txBody>
      </p:sp>
      <p:sp>
        <p:nvSpPr>
          <p:cNvPr id="5" name="Text Placeholder 4">
            <a:extLst>
              <a:ext uri="{FF2B5EF4-FFF2-40B4-BE49-F238E27FC236}">
                <a16:creationId xmlns:a16="http://schemas.microsoft.com/office/drawing/2014/main" id="{9DD166D2-007A-4001-BA60-2B5B2FCDD33B}"/>
              </a:ext>
            </a:extLst>
          </p:cNvPr>
          <p:cNvSpPr>
            <a:spLocks noGrp="1"/>
          </p:cNvSpPr>
          <p:nvPr>
            <p:ph type="body" sz="quarter" idx="16"/>
          </p:nvPr>
        </p:nvSpPr>
        <p:spPr>
          <a:xfrm>
            <a:off x="6488415" y="3163309"/>
            <a:ext cx="5515611" cy="520372"/>
          </a:xfrm>
        </p:spPr>
        <p:txBody>
          <a:bodyPr/>
          <a:lstStyle/>
          <a:p>
            <a:r>
              <a:rPr lang="en-US" dirty="0">
                <a:latin typeface="Aharoni" panose="02010803020104030203" pitchFamily="2" charset="-79"/>
                <a:cs typeface="Aharoni" panose="02010803020104030203" pitchFamily="2" charset="-79"/>
              </a:rPr>
              <a:t>ASB</a:t>
            </a:r>
          </a:p>
        </p:txBody>
      </p:sp>
      <p:sp>
        <p:nvSpPr>
          <p:cNvPr id="8" name="Text Placeholder 7">
            <a:extLst>
              <a:ext uri="{FF2B5EF4-FFF2-40B4-BE49-F238E27FC236}">
                <a16:creationId xmlns:a16="http://schemas.microsoft.com/office/drawing/2014/main" id="{841BD5D6-CDC2-4BBA-9E69-AFF58A027ABC}"/>
              </a:ext>
            </a:extLst>
          </p:cNvPr>
          <p:cNvSpPr>
            <a:spLocks noGrp="1"/>
          </p:cNvSpPr>
          <p:nvPr>
            <p:ph type="body" sz="quarter" idx="21"/>
          </p:nvPr>
        </p:nvSpPr>
        <p:spPr>
          <a:xfrm>
            <a:off x="297634" y="3185120"/>
            <a:ext cx="5515611" cy="520372"/>
          </a:xfrm>
          <a:solidFill>
            <a:srgbClr val="2127C2">
              <a:alpha val="89804"/>
            </a:srgbClr>
          </a:solidFill>
        </p:spPr>
        <p:txBody>
          <a:bodyPr/>
          <a:lstStyle/>
          <a:p>
            <a:r>
              <a:rPr lang="en-US" dirty="0">
                <a:latin typeface="Aharoni" panose="02010803020104030203" pitchFamily="2" charset="-79"/>
                <a:cs typeface="Aharoni" panose="02010803020104030203" pitchFamily="2" charset="-79"/>
              </a:rPr>
              <a:t>E-sports</a:t>
            </a:r>
          </a:p>
        </p:txBody>
      </p:sp>
      <p:sp>
        <p:nvSpPr>
          <p:cNvPr id="9" name="Text Placeholder 8">
            <a:extLst>
              <a:ext uri="{FF2B5EF4-FFF2-40B4-BE49-F238E27FC236}">
                <a16:creationId xmlns:a16="http://schemas.microsoft.com/office/drawing/2014/main" id="{41051914-C268-455F-A778-1208656A6745}"/>
              </a:ext>
            </a:extLst>
          </p:cNvPr>
          <p:cNvSpPr>
            <a:spLocks noGrp="1"/>
          </p:cNvSpPr>
          <p:nvPr>
            <p:ph type="body" sz="quarter" idx="22"/>
          </p:nvPr>
        </p:nvSpPr>
        <p:spPr>
          <a:xfrm>
            <a:off x="6488415" y="322704"/>
            <a:ext cx="5515611" cy="520372"/>
          </a:xfrm>
        </p:spPr>
        <p:txBody>
          <a:bodyPr/>
          <a:lstStyle/>
          <a:p>
            <a:r>
              <a:rPr lang="en-US" dirty="0">
                <a:latin typeface="Aharoni" panose="02010803020104030203" pitchFamily="2" charset="-79"/>
                <a:cs typeface="Aharoni" panose="02010803020104030203" pitchFamily="2" charset="-79"/>
              </a:rPr>
              <a:t>GLSEN</a:t>
            </a:r>
          </a:p>
        </p:txBody>
      </p:sp>
      <p:sp>
        <p:nvSpPr>
          <p:cNvPr id="10" name="Slide Number Placeholder 9">
            <a:extLst>
              <a:ext uri="{FF2B5EF4-FFF2-40B4-BE49-F238E27FC236}">
                <a16:creationId xmlns:a16="http://schemas.microsoft.com/office/drawing/2014/main" id="{C5C7A2AD-7561-48E0-8632-A7CD0A7248ED}"/>
              </a:ext>
            </a:extLst>
          </p:cNvPr>
          <p:cNvSpPr>
            <a:spLocks noGrp="1"/>
          </p:cNvSpPr>
          <p:nvPr>
            <p:ph type="sldNum" sz="quarter" idx="12"/>
          </p:nvPr>
        </p:nvSpPr>
        <p:spPr/>
        <p:txBody>
          <a:bodyPr/>
          <a:lstStyle/>
          <a:p>
            <a:fld id="{21D39C12-0AA1-4072-9899-4F019AE7642A}" type="slidenum">
              <a:rPr lang="en-US" smtClean="0">
                <a:latin typeface="Aharoni" panose="02010803020104030203" pitchFamily="2" charset="-79"/>
                <a:cs typeface="Aharoni" panose="02010803020104030203" pitchFamily="2" charset="-79"/>
              </a:rPr>
              <a:t>6</a:t>
            </a:fld>
            <a:endParaRPr lang="en-US">
              <a:latin typeface="Aharoni" panose="02010803020104030203" pitchFamily="2" charset="-79"/>
              <a:cs typeface="Aharoni" panose="02010803020104030203" pitchFamily="2" charset="-79"/>
            </a:endParaRPr>
          </a:p>
        </p:txBody>
      </p:sp>
      <p:sp>
        <p:nvSpPr>
          <p:cNvPr id="11" name="Rectangle 10">
            <a:extLst>
              <a:ext uri="{FF2B5EF4-FFF2-40B4-BE49-F238E27FC236}">
                <a16:creationId xmlns:a16="http://schemas.microsoft.com/office/drawing/2014/main" id="{F6DD84E1-8D9D-45EA-A18B-050C53158534}"/>
              </a:ext>
            </a:extLst>
          </p:cNvPr>
          <p:cNvSpPr/>
          <p:nvPr/>
        </p:nvSpPr>
        <p:spPr>
          <a:xfrm>
            <a:off x="132522" y="6228522"/>
            <a:ext cx="1696278" cy="629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haroni" panose="02010803020104030203" pitchFamily="2" charset="-79"/>
              <a:cs typeface="Aharoni" panose="02010803020104030203" pitchFamily="2" charset="-79"/>
            </a:endParaRPr>
          </a:p>
        </p:txBody>
      </p:sp>
      <p:pic>
        <p:nvPicPr>
          <p:cNvPr id="12" name="Picture 2">
            <a:extLst>
              <a:ext uri="{FF2B5EF4-FFF2-40B4-BE49-F238E27FC236}">
                <a16:creationId xmlns:a16="http://schemas.microsoft.com/office/drawing/2014/main" id="{2147AAC6-D1EF-427C-A499-73216A1EE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5" y="6255026"/>
            <a:ext cx="765463" cy="5016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5675542-DB4E-4CCA-914D-F65082163986}"/>
              </a:ext>
            </a:extLst>
          </p:cNvPr>
          <p:cNvSpPr txBox="1"/>
          <p:nvPr/>
        </p:nvSpPr>
        <p:spPr>
          <a:xfrm>
            <a:off x="297634" y="919028"/>
            <a:ext cx="5515611" cy="2308324"/>
          </a:xfrm>
          <a:prstGeom prst="rect">
            <a:avLst/>
          </a:prstGeom>
          <a:noFill/>
        </p:spPr>
        <p:txBody>
          <a:bodyPr wrap="square" rtlCol="0">
            <a:spAutoFit/>
          </a:bodyPr>
          <a:lstStyle/>
          <a:p>
            <a:pPr algn="l"/>
            <a:r>
              <a:rPr lang="en-US" dirty="0">
                <a:solidFill>
                  <a:schemeClr val="tx2"/>
                </a:solidFill>
              </a:rPr>
              <a:t>WAVA Baking Club will include Baking and Cooking!  Do you have a favorite recipe you want to share with your WAVA friends?  Join the WAVA Baking Club and create some new dishes!  No experience in required and you can follow along or create on your own time.  Club members can share on a padlet throughout the week and post recipes and creations from home! Meets Mondays @ 4pm, Club Leader:  Amy Dorhman </a:t>
            </a:r>
          </a:p>
        </p:txBody>
      </p:sp>
      <p:sp>
        <p:nvSpPr>
          <p:cNvPr id="14" name="TextBox 13">
            <a:extLst>
              <a:ext uri="{FF2B5EF4-FFF2-40B4-BE49-F238E27FC236}">
                <a16:creationId xmlns:a16="http://schemas.microsoft.com/office/drawing/2014/main" id="{B4E0E171-117C-4B87-98E2-35A91A596C1F}"/>
              </a:ext>
            </a:extLst>
          </p:cNvPr>
          <p:cNvSpPr txBox="1"/>
          <p:nvPr/>
        </p:nvSpPr>
        <p:spPr>
          <a:xfrm>
            <a:off x="6488415" y="3683681"/>
            <a:ext cx="5401912" cy="1477328"/>
          </a:xfrm>
          <a:prstGeom prst="rect">
            <a:avLst/>
          </a:prstGeom>
          <a:noFill/>
        </p:spPr>
        <p:txBody>
          <a:bodyPr wrap="square" rtlCol="0">
            <a:spAutoFit/>
          </a:bodyPr>
          <a:lstStyle/>
          <a:p>
            <a:pPr algn="l"/>
            <a:r>
              <a:rPr lang="en-US" dirty="0">
                <a:solidFill>
                  <a:schemeClr val="tx2"/>
                </a:solidFill>
              </a:rPr>
              <a:t>The WAVA Associated Student Body in High School meets regularly, and you will find this on your Class Connect Schedule.  The ASB offers student leadership for all interests. Sessions posted to Class Connects as optional for grades 9-12</a:t>
            </a:r>
            <a:r>
              <a:rPr lang="en-US" baseline="30000" dirty="0">
                <a:solidFill>
                  <a:schemeClr val="tx2"/>
                </a:solidFill>
              </a:rPr>
              <a:t>th</a:t>
            </a:r>
            <a:r>
              <a:rPr lang="en-US" dirty="0">
                <a:solidFill>
                  <a:schemeClr val="tx2"/>
                </a:solidFill>
              </a:rPr>
              <a:t>.  Club Leader:  Guy Simpson </a:t>
            </a:r>
          </a:p>
        </p:txBody>
      </p:sp>
      <p:sp>
        <p:nvSpPr>
          <p:cNvPr id="15" name="TextBox 14">
            <a:extLst>
              <a:ext uri="{FF2B5EF4-FFF2-40B4-BE49-F238E27FC236}">
                <a16:creationId xmlns:a16="http://schemas.microsoft.com/office/drawing/2014/main" id="{D31237BA-C79F-40EF-BAC1-1DD7FBEB966E}"/>
              </a:ext>
            </a:extLst>
          </p:cNvPr>
          <p:cNvSpPr txBox="1"/>
          <p:nvPr/>
        </p:nvSpPr>
        <p:spPr>
          <a:xfrm>
            <a:off x="297634" y="3686310"/>
            <a:ext cx="5515611" cy="2585323"/>
          </a:xfrm>
          <a:prstGeom prst="rect">
            <a:avLst/>
          </a:prstGeom>
          <a:noFill/>
        </p:spPr>
        <p:txBody>
          <a:bodyPr wrap="square" rtlCol="0">
            <a:spAutoFit/>
          </a:bodyPr>
          <a:lstStyle/>
          <a:p>
            <a:pPr algn="l"/>
            <a:r>
              <a:rPr lang="en-US" dirty="0">
                <a:solidFill>
                  <a:schemeClr val="tx2"/>
                </a:solidFill>
              </a:rPr>
              <a:t>E-Sports is a competitive gaming league. This club is considered a school sport and students will need to maintain grade expectations and attendance at weekly practices in order to compete.  Teamwork and leadership is essential.  The team has gaming groups and student Co-Captains.  WAVA E-sports is about growing as a team and learning to have positive team support and interactions.  Age 12 and older.  Meets Mondays @ 12:15pm, Club Leader: Ryland Fogle, Hailey Chamberlain</a:t>
            </a:r>
          </a:p>
        </p:txBody>
      </p:sp>
      <p:sp>
        <p:nvSpPr>
          <p:cNvPr id="16" name="TextBox 15">
            <a:extLst>
              <a:ext uri="{FF2B5EF4-FFF2-40B4-BE49-F238E27FC236}">
                <a16:creationId xmlns:a16="http://schemas.microsoft.com/office/drawing/2014/main" id="{D04D3B5B-19C4-4D52-AE0B-0103D4802D46}"/>
              </a:ext>
            </a:extLst>
          </p:cNvPr>
          <p:cNvSpPr txBox="1"/>
          <p:nvPr/>
        </p:nvSpPr>
        <p:spPr>
          <a:xfrm>
            <a:off x="6435286" y="926323"/>
            <a:ext cx="5508170" cy="2308324"/>
          </a:xfrm>
          <a:prstGeom prst="rect">
            <a:avLst/>
          </a:prstGeom>
          <a:noFill/>
        </p:spPr>
        <p:txBody>
          <a:bodyPr wrap="square" rtlCol="0">
            <a:spAutoFit/>
          </a:bodyPr>
          <a:lstStyle/>
          <a:p>
            <a:pPr algn="l"/>
            <a:r>
              <a:rPr lang="en-US" dirty="0">
                <a:solidFill>
                  <a:schemeClr val="tx2"/>
                </a:solidFill>
              </a:rPr>
              <a:t>GLSEN is a student group that supports the LGBTQ+ Community.  All grades K-12 are welcome </a:t>
            </a:r>
            <a:r>
              <a:rPr lang="en-US">
                <a:solidFill>
                  <a:schemeClr val="tx2"/>
                </a:solidFill>
              </a:rPr>
              <a:t>to collaborate </a:t>
            </a:r>
            <a:r>
              <a:rPr lang="en-US" dirty="0">
                <a:solidFill>
                  <a:schemeClr val="tx2"/>
                </a:solidFill>
              </a:rPr>
              <a:t>on student activities and monthly events and more.  We believe that every student has the right to a safe, supportive inclusive experience.  GLSEN is working to make this right a reality in support of the LGBTQ+ community. Meets Wednesdays @ 2pm, Club Leader: Kristen McLewin</a:t>
            </a:r>
          </a:p>
        </p:txBody>
      </p:sp>
      <p:sp>
        <p:nvSpPr>
          <p:cNvPr id="17" name="Text Placeholder 4">
            <a:extLst>
              <a:ext uri="{FF2B5EF4-FFF2-40B4-BE49-F238E27FC236}">
                <a16:creationId xmlns:a16="http://schemas.microsoft.com/office/drawing/2014/main" id="{95FF7435-124A-42C4-ABE3-AF83A6AEA95D}"/>
              </a:ext>
            </a:extLst>
          </p:cNvPr>
          <p:cNvSpPr txBox="1">
            <a:spLocks/>
          </p:cNvSpPr>
          <p:nvPr/>
        </p:nvSpPr>
        <p:spPr>
          <a:xfrm>
            <a:off x="6488415" y="5111119"/>
            <a:ext cx="5515611" cy="520372"/>
          </a:xfrm>
          <a:prstGeom prst="rect">
            <a:avLst/>
          </a:prstGeom>
          <a:solidFill>
            <a:schemeClr val="accent2">
              <a:alpha val="89804"/>
            </a:schemeClr>
          </a:solidFill>
        </p:spPr>
        <p:txBody>
          <a:bodyPr vert="horz" wrap="square" lIns="182880" tIns="0" rIns="182880" bIns="0" rtlCol="0" anchor="ctr">
            <a:noAutofit/>
          </a:bodyPr>
          <a:lstStyle>
            <a:lvl1pPr marL="0" indent="0" algn="ctr" defTabSz="1219170" rtl="0" eaLnBrk="1" latinLnBrk="0" hangingPunct="1">
              <a:spcBef>
                <a:spcPts val="0"/>
              </a:spcBef>
              <a:buClr>
                <a:schemeClr val="tx1"/>
              </a:buClr>
              <a:buFont typeface="Arial" panose="020B0604020202020204" pitchFamily="34" charset="0"/>
              <a:buNone/>
              <a:defRPr sz="2133" b="0" kern="1200" baseline="0">
                <a:solidFill>
                  <a:schemeClr val="bg1"/>
                </a:solidFill>
                <a:latin typeface="+mn-lt"/>
                <a:ea typeface="+mn-ea"/>
                <a:cs typeface="+mn-cs"/>
              </a:defRPr>
            </a:lvl1pPr>
            <a:lvl2pPr marL="842412" indent="-304792" algn="l" defTabSz="1219170" rtl="0" eaLnBrk="1" latinLnBrk="0" hangingPunct="1">
              <a:spcBef>
                <a:spcPts val="533"/>
              </a:spcBef>
              <a:buClr>
                <a:schemeClr val="tx2"/>
              </a:buClr>
              <a:buFont typeface="Arial" panose="020B0604020202020204" pitchFamily="34" charset="0"/>
              <a:buChar char="–"/>
              <a:defRPr sz="1867" kern="1200">
                <a:solidFill>
                  <a:schemeClr val="tx2"/>
                </a:solidFill>
                <a:latin typeface="+mn-lt"/>
                <a:ea typeface="+mn-ea"/>
                <a:cs typeface="+mn-cs"/>
              </a:defRPr>
            </a:lvl2pPr>
            <a:lvl3pPr marL="1299601" indent="-232828" algn="l" defTabSz="1219170" rtl="0" eaLnBrk="1" latinLnBrk="0" hangingPunct="1">
              <a:spcBef>
                <a:spcPts val="533"/>
              </a:spcBef>
              <a:buClr>
                <a:schemeClr val="tx2"/>
              </a:buClr>
              <a:buFont typeface="Arial" panose="020B0604020202020204" pitchFamily="34" charset="0"/>
              <a:buChar char="•"/>
              <a:defRPr sz="1467" kern="1200">
                <a:solidFill>
                  <a:schemeClr val="tx2"/>
                </a:solidFill>
                <a:latin typeface="+mn-lt"/>
                <a:ea typeface="+mn-ea"/>
                <a:cs typeface="+mn-cs"/>
              </a:defRPr>
            </a:lvl3pPr>
            <a:lvl4pPr marL="1756789" indent="-232828" algn="l" defTabSz="1219170" rtl="0" eaLnBrk="1" latinLnBrk="0" hangingPunct="1">
              <a:spcBef>
                <a:spcPts val="400"/>
              </a:spcBef>
              <a:buClr>
                <a:schemeClr val="tx2"/>
              </a:buClr>
              <a:buFont typeface="Arial" panose="020B0604020202020204" pitchFamily="34" charset="0"/>
              <a:buChar char="–"/>
              <a:defRPr sz="1200" kern="1200">
                <a:solidFill>
                  <a:schemeClr val="tx2"/>
                </a:solidFill>
                <a:latin typeface="+mn-lt"/>
                <a:ea typeface="+mn-ea"/>
                <a:cs typeface="+mn-cs"/>
              </a:defRPr>
            </a:lvl4pPr>
            <a:lvl5pPr marL="2213978" indent="-232828" algn="l" defTabSz="1219170" rtl="0" eaLnBrk="1" latinLnBrk="0" hangingPunct="1">
              <a:spcBef>
                <a:spcPts val="400"/>
              </a:spcBef>
              <a:buClr>
                <a:schemeClr val="tx2"/>
              </a:buClr>
              <a:buFont typeface="Arial" panose="020B0604020202020204" pitchFamily="34" charset="0"/>
              <a:buChar char="»"/>
              <a:defRPr sz="933" kern="1200">
                <a:solidFill>
                  <a:schemeClr val="tx2"/>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dirty="0">
                <a:latin typeface="Aharoni" panose="02010803020104030203" pitchFamily="2" charset="-79"/>
                <a:cs typeface="Aharoni" panose="02010803020104030203" pitchFamily="2" charset="-79"/>
              </a:rPr>
              <a:t>SkillsUSA</a:t>
            </a:r>
          </a:p>
        </p:txBody>
      </p:sp>
      <p:sp>
        <p:nvSpPr>
          <p:cNvPr id="2" name="TextBox 1">
            <a:extLst>
              <a:ext uri="{FF2B5EF4-FFF2-40B4-BE49-F238E27FC236}">
                <a16:creationId xmlns:a16="http://schemas.microsoft.com/office/drawing/2014/main" id="{1475195F-8C33-45AE-B2EC-A35BB2A1B52B}"/>
              </a:ext>
            </a:extLst>
          </p:cNvPr>
          <p:cNvSpPr txBox="1"/>
          <p:nvPr/>
        </p:nvSpPr>
        <p:spPr>
          <a:xfrm>
            <a:off x="6488415" y="5628357"/>
            <a:ext cx="5515611" cy="1200329"/>
          </a:xfrm>
          <a:prstGeom prst="rect">
            <a:avLst/>
          </a:prstGeom>
          <a:noFill/>
        </p:spPr>
        <p:txBody>
          <a:bodyPr wrap="square" rtlCol="0">
            <a:spAutoFit/>
          </a:bodyPr>
          <a:lstStyle/>
          <a:p>
            <a:pPr algn="l"/>
            <a:r>
              <a:rPr lang="en-US" dirty="0">
                <a:solidFill>
                  <a:schemeClr val="tx2"/>
                </a:solidFill>
              </a:rPr>
              <a:t>SkillsUSA for Grades 9-12</a:t>
            </a:r>
            <a:r>
              <a:rPr lang="en-US" baseline="30000" dirty="0">
                <a:solidFill>
                  <a:schemeClr val="tx2"/>
                </a:solidFill>
              </a:rPr>
              <a:t>th</a:t>
            </a:r>
            <a:r>
              <a:rPr lang="en-US" dirty="0">
                <a:solidFill>
                  <a:schemeClr val="tx2"/>
                </a:solidFill>
              </a:rPr>
              <a:t> provides competitions and tournaments around technical training and skilled services for future workforce development. Meets Tuesdays, 1pm, Club Leader: Matt Mulvaney</a:t>
            </a:r>
          </a:p>
        </p:txBody>
      </p:sp>
    </p:spTree>
    <p:extLst>
      <p:ext uri="{BB962C8B-B14F-4D97-AF65-F5344CB8AC3E}">
        <p14:creationId xmlns:p14="http://schemas.microsoft.com/office/powerpoint/2010/main" val="375429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C2E0C3-871C-4F30-AA65-4C7033E61268}"/>
              </a:ext>
            </a:extLst>
          </p:cNvPr>
          <p:cNvSpPr>
            <a:spLocks noGrp="1"/>
          </p:cNvSpPr>
          <p:nvPr>
            <p:ph type="body" sz="quarter" idx="15"/>
          </p:nvPr>
        </p:nvSpPr>
        <p:spPr>
          <a:xfrm>
            <a:off x="71022" y="244148"/>
            <a:ext cx="3926508" cy="520372"/>
          </a:xfrm>
        </p:spPr>
        <p:txBody>
          <a:bodyPr/>
          <a:lstStyle/>
          <a:p>
            <a:r>
              <a:rPr lang="en-US" sz="3200" dirty="0">
                <a:latin typeface="Aharoni" panose="02010803020104030203" pitchFamily="2" charset="-79"/>
                <a:cs typeface="Aharoni" panose="02010803020104030203" pitchFamily="2" charset="-79"/>
              </a:rPr>
              <a:t>WAVA Club Time</a:t>
            </a:r>
          </a:p>
        </p:txBody>
      </p:sp>
      <p:sp>
        <p:nvSpPr>
          <p:cNvPr id="10" name="Slide Number Placeholder 9">
            <a:extLst>
              <a:ext uri="{FF2B5EF4-FFF2-40B4-BE49-F238E27FC236}">
                <a16:creationId xmlns:a16="http://schemas.microsoft.com/office/drawing/2014/main" id="{9351887F-A184-4DFC-AE51-6369595125CA}"/>
              </a:ext>
            </a:extLst>
          </p:cNvPr>
          <p:cNvSpPr>
            <a:spLocks noGrp="1"/>
          </p:cNvSpPr>
          <p:nvPr>
            <p:ph type="sldNum" sz="quarter" idx="12"/>
          </p:nvPr>
        </p:nvSpPr>
        <p:spPr/>
        <p:txBody>
          <a:bodyPr/>
          <a:lstStyle/>
          <a:p>
            <a:fld id="{21D39C12-0AA1-4072-9899-4F019AE7642A}" type="slidenum">
              <a:rPr lang="en-US" smtClean="0"/>
              <a:t>7</a:t>
            </a:fld>
            <a:endParaRPr lang="en-US"/>
          </a:p>
        </p:txBody>
      </p:sp>
      <p:sp>
        <p:nvSpPr>
          <p:cNvPr id="2" name="Rectangle 1">
            <a:extLst>
              <a:ext uri="{FF2B5EF4-FFF2-40B4-BE49-F238E27FC236}">
                <a16:creationId xmlns:a16="http://schemas.microsoft.com/office/drawing/2014/main" id="{3AE091F6-A8DA-40C9-8844-95E59858665E}"/>
              </a:ext>
            </a:extLst>
          </p:cNvPr>
          <p:cNvSpPr>
            <a:spLocks noChangeArrowheads="1"/>
          </p:cNvSpPr>
          <p:nvPr/>
        </p:nvSpPr>
        <p:spPr bwMode="auto">
          <a:xfrm>
            <a:off x="187973" y="1054548"/>
            <a:ext cx="11193199" cy="58169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accent1"/>
                </a:solidFill>
                <a:effectLst/>
                <a:latin typeface="+mn-lt"/>
                <a:cs typeface="Segoe UI Historic" panose="020B0502040204020203" pitchFamily="34" charset="0"/>
              </a:rPr>
              <a:t>It's Club Time! Socialization is important at WAVA and K12, a Stride Powered School! Each week you can participate in clubs, events and activities.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accent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accent1"/>
                </a:solidFill>
                <a:effectLst/>
                <a:latin typeface="+mn-lt"/>
                <a:cs typeface="Segoe UI Historic" panose="020B0502040204020203" pitchFamily="34" charset="0"/>
              </a:rPr>
              <a:t>To find a club check your OLS Announcements daily to join a Stride Social Chats, Club or Challenge</a:t>
            </a:r>
          </a:p>
          <a:p>
            <a:pPr marL="342900" marR="0" lvl="0" indent="-34290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accent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accent1"/>
                </a:solidFill>
                <a:effectLst/>
                <a:latin typeface="+mn-lt"/>
                <a:cs typeface="Segoe UI Historic" panose="020B0502040204020203" pitchFamily="34" charset="0"/>
              </a:rPr>
              <a:t>Read the WAVA Wave Newsletter and National News to look for the latest in socialization activities</a:t>
            </a:r>
          </a:p>
          <a:p>
            <a:pPr marL="342900" marR="0" lvl="0" indent="-34290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accent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accent1"/>
                </a:solidFill>
                <a:effectLst/>
                <a:latin typeface="+mn-lt"/>
                <a:cs typeface="Segoe UI Historic" panose="020B0502040204020203" pitchFamily="34" charset="0"/>
              </a:rPr>
              <a:t>Visit https://www </a:t>
            </a:r>
            <a:r>
              <a:rPr kumimoji="0" lang="en-US" altLang="en-US" b="0" i="0" u="none" strike="noStrike" cap="none" normalizeH="0" baseline="0" dirty="0">
                <a:ln>
                  <a:noFill/>
                </a:ln>
                <a:solidFill>
                  <a:schemeClr val="accent1"/>
                </a:solidFill>
                <a:effectLst/>
                <a:latin typeface="+mn-lt"/>
                <a:cs typeface="Segoe UI Historic" panose="020B0502040204020203" pitchFamily="34" charset="0"/>
                <a:hlinkClick r:id="rId2">
                  <a:extLst>
                    <a:ext uri="{A12FA001-AC4F-418D-AE19-62706E023703}">
                      <ahyp:hlinkClr xmlns:ahyp="http://schemas.microsoft.com/office/drawing/2018/hyperlinkcolor" val="tx"/>
                    </a:ext>
                  </a:extLst>
                </a:hlinkClick>
              </a:rPr>
              <a:t>wavabulletinboard.com</a:t>
            </a:r>
            <a:r>
              <a:rPr kumimoji="0" lang="en-US" altLang="en-US" b="0" i="0" u="none" strike="noStrike" cap="none" normalizeH="0" baseline="0" dirty="0">
                <a:ln>
                  <a:noFill/>
                </a:ln>
                <a:solidFill>
                  <a:schemeClr val="accent1"/>
                </a:solidFill>
                <a:effectLst/>
                <a:latin typeface="+mn-lt"/>
                <a:cs typeface="Segoe UI Historic" panose="020B0502040204020203" pitchFamily="34" charset="0"/>
              </a:rPr>
              <a:t> Clubs Page, there is a </a:t>
            </a:r>
            <a:r>
              <a:rPr kumimoji="0" lang="en-US" altLang="en-US" b="0" i="0" u="none" strike="noStrike" cap="none" normalizeH="0" baseline="0" dirty="0">
                <a:ln>
                  <a:noFill/>
                </a:ln>
                <a:solidFill>
                  <a:schemeClr val="accent1"/>
                </a:solidFill>
                <a:effectLst/>
                <a:latin typeface="+mn-lt"/>
                <a:cs typeface="Segoe UI Historic" panose="020B0502040204020203" pitchFamily="34" charset="0"/>
                <a:hlinkClick r:id="rId3"/>
              </a:rPr>
              <a:t>Clubs Interest Form </a:t>
            </a:r>
            <a:r>
              <a:rPr kumimoji="0" lang="en-US" altLang="en-US" b="0" i="0" u="none" strike="noStrike" cap="none" normalizeH="0" baseline="0" dirty="0">
                <a:ln>
                  <a:noFill/>
                </a:ln>
                <a:solidFill>
                  <a:schemeClr val="accent1"/>
                </a:solidFill>
                <a:effectLst/>
                <a:latin typeface="+mn-lt"/>
                <a:cs typeface="Segoe UI Historic" panose="020B0502040204020203" pitchFamily="34" charset="0"/>
              </a:rPr>
              <a:t>to sign up and have this show on your cc schedule</a:t>
            </a:r>
          </a:p>
          <a:p>
            <a:pPr marL="285750" marR="0" lvl="0" indent="-28575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accent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accent1"/>
                </a:solidFill>
                <a:effectLst/>
                <a:latin typeface="+mn-lt"/>
                <a:cs typeface="Segoe UI Historic" panose="020B0502040204020203" pitchFamily="34" charset="0"/>
              </a:rPr>
              <a:t>Join the LC Community on the K12 App</a:t>
            </a:r>
          </a:p>
          <a:p>
            <a:pPr marL="342900" marR="0" lvl="0" indent="-34290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accent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accent1"/>
                </a:solidFill>
                <a:effectLst/>
                <a:latin typeface="+mn-lt"/>
                <a:cs typeface="Segoe UI Historic" panose="020B0502040204020203" pitchFamily="34" charset="0"/>
              </a:rPr>
              <a:t>Check out </a:t>
            </a:r>
            <a:r>
              <a:rPr lang="en-US" altLang="en-US" dirty="0">
                <a:solidFill>
                  <a:schemeClr val="accent1"/>
                </a:solidFill>
                <a:latin typeface="+mn-lt"/>
                <a:cs typeface="Segoe UI Historic" panose="020B0502040204020203" pitchFamily="34" charset="0"/>
              </a:rPr>
              <a:t>the monthly </a:t>
            </a:r>
            <a:r>
              <a:rPr kumimoji="0" lang="en-US" altLang="en-US" b="0" i="0" u="none" strike="noStrike" cap="none" normalizeH="0" baseline="0" dirty="0">
                <a:ln>
                  <a:noFill/>
                </a:ln>
                <a:solidFill>
                  <a:schemeClr val="accent1"/>
                </a:solidFill>
                <a:effectLst/>
                <a:latin typeface="+mn-lt"/>
                <a:cs typeface="Segoe UI Historic" panose="020B0502040204020203" pitchFamily="34" charset="0"/>
              </a:rPr>
              <a:t>events at WAVA, for example in October we have a Family Mental Health Night, Anti-Bullying Activities, Photography Challenge, 7 Mindsets Assemblies, National Principals Month, Disability Awareness Pledge, Spirit Day, Fall Festivities, Art Contest, and more! All of these can be found in the monthly News </a:t>
            </a:r>
          </a:p>
          <a:p>
            <a:pPr marL="342900" marR="0" lvl="0" indent="-342900" algn="l" defTabSz="914400" rtl="0" eaLnBrk="0" fontAlgn="base" latinLnBrk="0" hangingPunct="0">
              <a:lnSpc>
                <a:spcPct val="100000"/>
              </a:lnSpc>
              <a:spcBef>
                <a:spcPct val="0"/>
              </a:spcBef>
              <a:spcAft>
                <a:spcPct val="0"/>
              </a:spcAft>
              <a:buClrTx/>
              <a:buSzTx/>
              <a:buFontTx/>
              <a:buChar char="-"/>
              <a:tabLst/>
            </a:pPr>
            <a:endParaRPr lang="en-US" altLang="en-US" dirty="0">
              <a:solidFill>
                <a:schemeClr val="accent1"/>
              </a:solidFill>
              <a:latin typeface="+mn-lt"/>
              <a:cs typeface="Segoe UI Historic" panose="020B050204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lang="en-US" altLang="en-US" dirty="0">
                <a:solidFill>
                  <a:schemeClr val="accent1"/>
                </a:solidFill>
                <a:latin typeface="+mn-lt"/>
                <a:cs typeface="Segoe UI Historic" panose="020B0502040204020203" pitchFamily="34" charset="0"/>
              </a:rPr>
              <a:t>Stride Social Engagement, https://www.k12.com/parent-student-resources/inside-look/extracurricular-activities.html</a:t>
            </a:r>
            <a:endParaRPr kumimoji="0" lang="en-US" altLang="en-US" b="0" i="0" u="none" strike="noStrike" cap="none" normalizeH="0" baseline="0" dirty="0">
              <a:ln>
                <a:noFill/>
              </a:ln>
              <a:solidFill>
                <a:schemeClr val="accent1"/>
              </a:solidFill>
              <a:effectLst/>
              <a:latin typeface="+mn-lt"/>
              <a:cs typeface="Segoe UI Historic" panose="020B050204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accent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accent1"/>
                </a:solidFill>
                <a:effectLst/>
                <a:latin typeface="+mn-lt"/>
                <a:cs typeface="Segoe UI Historic" panose="020B0502040204020203" pitchFamily="34" charset="0"/>
              </a:rPr>
              <a:t>-     Post to our School Padlet </a:t>
            </a:r>
            <a:r>
              <a:rPr kumimoji="0" lang="en-US" altLang="en-US" b="0" i="0" u="none" strike="noStrike" cap="none" normalizeH="0" baseline="0" dirty="0">
                <a:ln>
                  <a:noFill/>
                </a:ln>
                <a:solidFill>
                  <a:schemeClr val="accent1"/>
                </a:solidFill>
                <a:effectLst/>
                <a:latin typeface="+mn-lt"/>
                <a:cs typeface="Segoe UI Historic" panose="020B0502040204020203" pitchFamily="34" charset="0"/>
                <a:hlinkClick r:id="rId4">
                  <a:extLst>
                    <a:ext uri="{A12FA001-AC4F-418D-AE19-62706E023703}">
                      <ahyp:hlinkClr xmlns:ahyp="http://schemas.microsoft.com/office/drawing/2018/hyperlinkcolor" val="tx"/>
                    </a:ext>
                  </a:extLst>
                </a:hlinkClick>
              </a:rPr>
              <a:t>https://tinyurl.com/wavapadlet</a:t>
            </a:r>
            <a:r>
              <a:rPr kumimoji="0" lang="en-US" altLang="en-US" b="0" i="0" u="none" strike="noStrike" cap="none" normalizeH="0" baseline="0" dirty="0">
                <a:ln>
                  <a:noFill/>
                </a:ln>
                <a:solidFill>
                  <a:schemeClr val="accent1"/>
                </a:solidFill>
                <a:effectLst/>
                <a:latin typeface="+mn-lt"/>
                <a:cs typeface="Segoe UI Historic" panose="020B0502040204020203" pitchFamily="34" charset="0"/>
              </a:rPr>
              <a:t> to connect with other students at any time!</a:t>
            </a:r>
            <a:endParaRPr kumimoji="0" lang="en-US" altLang="en-US" b="0" i="0" u="none" strike="noStrike" cap="none" normalizeH="0" baseline="0" dirty="0">
              <a:ln>
                <a:noFill/>
              </a:ln>
              <a:solidFill>
                <a:schemeClr val="accent1"/>
              </a:solidFill>
              <a:effectLst/>
              <a:latin typeface="+mn-l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accent1"/>
                </a:solidFill>
                <a:effectLst/>
                <a:latin typeface="+mn-lt"/>
                <a:cs typeface="Segoe UI Historic" panose="020B0502040204020203" pitchFamily="34" charset="0"/>
              </a:rPr>
              <a:t>   </a:t>
            </a:r>
            <a:endParaRPr kumimoji="0" lang="en-US" altLang="en-US" b="0" i="0" u="none" strike="noStrike" cap="none" normalizeH="0" baseline="0" dirty="0">
              <a:ln>
                <a:noFill/>
              </a:ln>
              <a:solidFill>
                <a:schemeClr val="accent1"/>
              </a:solidFill>
              <a:effectLst/>
              <a:latin typeface="+mn-lt"/>
            </a:endParaRPr>
          </a:p>
        </p:txBody>
      </p:sp>
    </p:spTree>
    <p:extLst>
      <p:ext uri="{BB962C8B-B14F-4D97-AF65-F5344CB8AC3E}">
        <p14:creationId xmlns:p14="http://schemas.microsoft.com/office/powerpoint/2010/main" val="14911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C2E0C3-871C-4F30-AA65-4C7033E61268}"/>
              </a:ext>
            </a:extLst>
          </p:cNvPr>
          <p:cNvSpPr>
            <a:spLocks noGrp="1"/>
          </p:cNvSpPr>
          <p:nvPr>
            <p:ph type="body" sz="quarter" idx="15"/>
          </p:nvPr>
        </p:nvSpPr>
        <p:spPr>
          <a:xfrm>
            <a:off x="0" y="199759"/>
            <a:ext cx="5515611" cy="520372"/>
          </a:xfrm>
        </p:spPr>
        <p:txBody>
          <a:bodyPr/>
          <a:lstStyle/>
          <a:p>
            <a:r>
              <a:rPr lang="en-US" sz="3200" dirty="0">
                <a:latin typeface="Aharoni" panose="02010803020104030203" pitchFamily="2" charset="-79"/>
                <a:cs typeface="Aharoni" panose="02010803020104030203" pitchFamily="2" charset="-79"/>
              </a:rPr>
              <a:t>WAVA Club Expectations</a:t>
            </a:r>
          </a:p>
        </p:txBody>
      </p:sp>
      <p:sp>
        <p:nvSpPr>
          <p:cNvPr id="10" name="Slide Number Placeholder 9">
            <a:extLst>
              <a:ext uri="{FF2B5EF4-FFF2-40B4-BE49-F238E27FC236}">
                <a16:creationId xmlns:a16="http://schemas.microsoft.com/office/drawing/2014/main" id="{9351887F-A184-4DFC-AE51-6369595125CA}"/>
              </a:ext>
            </a:extLst>
          </p:cNvPr>
          <p:cNvSpPr>
            <a:spLocks noGrp="1"/>
          </p:cNvSpPr>
          <p:nvPr>
            <p:ph type="sldNum" sz="quarter" idx="12"/>
          </p:nvPr>
        </p:nvSpPr>
        <p:spPr/>
        <p:txBody>
          <a:bodyPr/>
          <a:lstStyle/>
          <a:p>
            <a:fld id="{21D39C12-0AA1-4072-9899-4F019AE7642A}" type="slidenum">
              <a:rPr lang="en-US" smtClean="0"/>
              <a:t>8</a:t>
            </a:fld>
            <a:endParaRPr lang="en-US"/>
          </a:p>
        </p:txBody>
      </p:sp>
      <p:sp>
        <p:nvSpPr>
          <p:cNvPr id="12" name="Rectangle 11">
            <a:extLst>
              <a:ext uri="{FF2B5EF4-FFF2-40B4-BE49-F238E27FC236}">
                <a16:creationId xmlns:a16="http://schemas.microsoft.com/office/drawing/2014/main" id="{B262E958-A57F-4B65-93EA-8E6115958B0D}"/>
              </a:ext>
            </a:extLst>
          </p:cNvPr>
          <p:cNvSpPr/>
          <p:nvPr/>
        </p:nvSpPr>
        <p:spPr>
          <a:xfrm>
            <a:off x="140677" y="1159705"/>
            <a:ext cx="11910646" cy="5016758"/>
          </a:xfrm>
          <a:prstGeom prst="rect">
            <a:avLst/>
          </a:prstGeom>
        </p:spPr>
        <p:txBody>
          <a:bodyPr wrap="square">
            <a:spAutoFit/>
          </a:bodyPr>
          <a:lstStyle/>
          <a:p>
            <a:r>
              <a:rPr lang="en-US" sz="1600" u="sng" dirty="0">
                <a:solidFill>
                  <a:srgbClr val="33CCCC"/>
                </a:solidFill>
                <a:latin typeface="Aharoni" panose="02010803020104030203" pitchFamily="2" charset="-79"/>
                <a:ea typeface="Calibri" panose="020F0502020204030204" pitchFamily="34" charset="0"/>
              </a:rPr>
              <a:t>Esports Expectations:</a:t>
            </a:r>
            <a:endParaRPr lang="en-US" sz="1600" dirty="0">
              <a:latin typeface="Calibri" panose="020F0502020204030204" pitchFamily="34" charset="0"/>
              <a:ea typeface="Calibri" panose="020F0502020204030204" pitchFamily="34" charset="0"/>
            </a:endParaRPr>
          </a:p>
          <a:p>
            <a:r>
              <a:rPr lang="en-US" sz="1600" dirty="0">
                <a:solidFill>
                  <a:srgbClr val="33CCCC"/>
                </a:solidFill>
                <a:latin typeface="Aharoni" panose="02010803020104030203" pitchFamily="2" charset="-79"/>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sz="1600" dirty="0">
                <a:solidFill>
                  <a:srgbClr val="33CCCC"/>
                </a:solidFill>
                <a:latin typeface="Aharoni" panose="02010803020104030203" pitchFamily="2" charset="-79"/>
                <a:ea typeface="Calibri" panose="020F0502020204030204" pitchFamily="34" charset="0"/>
              </a:rPr>
              <a:t>WAVA Esports is a competitive gaming league and team sport!  To participate on the team, you need to be age 12 and older, and sign-up to be approved for the roster.  Once you are on the team, expectations include  keeping your grades at a C or higher to compete in a tournament, attending weekly practices, communicate to your Esports Coach Team if you are unable to attend a practice, have positive sportsmanship to your team and others, lead by example, observe our WAVA Club Rules for appropriate use of chat, comments, and interactions at all time.  Esports focuses on teamwork and team building in addition to gaming.  </a:t>
            </a:r>
            <a:endParaRPr lang="en-US" sz="1600" dirty="0">
              <a:latin typeface="Calibri" panose="020F0502020204030204" pitchFamily="34" charset="0"/>
              <a:ea typeface="Calibri" panose="020F0502020204030204" pitchFamily="34" charset="0"/>
            </a:endParaRPr>
          </a:p>
          <a:p>
            <a:r>
              <a:rPr lang="en-US" sz="1600" dirty="0">
                <a:solidFill>
                  <a:srgbClr val="33CCCC"/>
                </a:solidFill>
                <a:latin typeface="Aharoni" panose="02010803020104030203" pitchFamily="2" charset="-79"/>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sz="1600" u="sng" dirty="0">
                <a:solidFill>
                  <a:srgbClr val="33CCCC"/>
                </a:solidFill>
                <a:latin typeface="Aharoni" panose="02010803020104030203" pitchFamily="2" charset="-79"/>
                <a:ea typeface="Calibri" panose="020F0502020204030204" pitchFamily="34" charset="0"/>
              </a:rPr>
              <a:t>Club Expectations:</a:t>
            </a:r>
            <a:endParaRPr lang="en-US" sz="1600" dirty="0">
              <a:latin typeface="Calibri" panose="020F0502020204030204" pitchFamily="34" charset="0"/>
              <a:ea typeface="Calibri" panose="020F0502020204030204" pitchFamily="34" charset="0"/>
            </a:endParaRPr>
          </a:p>
          <a:p>
            <a:r>
              <a:rPr lang="en-US" sz="1600" dirty="0">
                <a:solidFill>
                  <a:srgbClr val="33CCCC"/>
                </a:solidFill>
                <a:latin typeface="Aharoni" panose="02010803020104030203" pitchFamily="2" charset="-79"/>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sz="1600" dirty="0">
                <a:solidFill>
                  <a:srgbClr val="33CCCC"/>
                </a:solidFill>
                <a:latin typeface="Aharoni" panose="02010803020104030203" pitchFamily="2" charset="-79"/>
                <a:ea typeface="Calibri" panose="020F0502020204030204" pitchFamily="34" charset="0"/>
              </a:rPr>
              <a:t>WAVA Clubs meet from October to June and each meeting students are expected to observe WAVA Club Rules in order to participate.  Club Leaders will review the “house” rules at the start of each Club.  Students will be expected to: use chat option appropriately, no use of negative language, make good choices in breakout rooms and small group discussions, be respectful and kind to others, no sharing of personal information, if gaming or playing games be aware of your word choices, reach out to your Club Leader if you need help, and most importantly have fun and grow friendships!  In Clubs we encourage student leadership and students have an opportunity to lead lessons, activities and breakout rooms.  We also encourage use of communication tools for students to interact such as </a:t>
            </a:r>
            <a:r>
              <a:rPr lang="en-US" sz="1600" dirty="0" err="1">
                <a:solidFill>
                  <a:srgbClr val="33CCCC"/>
                </a:solidFill>
                <a:latin typeface="Aharoni" panose="02010803020104030203" pitchFamily="2" charset="-79"/>
                <a:ea typeface="Calibri" panose="020F0502020204030204" pitchFamily="34" charset="0"/>
              </a:rPr>
              <a:t>padlets</a:t>
            </a:r>
            <a:r>
              <a:rPr lang="en-US" sz="1600" dirty="0">
                <a:solidFill>
                  <a:srgbClr val="33CCCC"/>
                </a:solidFill>
                <a:latin typeface="Aharoni" panose="02010803020104030203" pitchFamily="2" charset="-79"/>
                <a:ea typeface="Calibri" panose="020F0502020204030204" pitchFamily="34" charset="0"/>
              </a:rPr>
              <a:t> and drawing boards.  Clubs are optional and not required and a student will be removed if they are not observing club expectations.  We look forward to seeing you in clubs!</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0719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5908-799F-4429-A50F-785FFCD58748}"/>
              </a:ext>
            </a:extLst>
          </p:cNvPr>
          <p:cNvSpPr>
            <a:spLocks noGrp="1"/>
          </p:cNvSpPr>
          <p:nvPr>
            <p:ph type="ctrTitle"/>
          </p:nvPr>
        </p:nvSpPr>
        <p:spPr>
          <a:xfrm>
            <a:off x="0" y="757980"/>
            <a:ext cx="9104243" cy="5340646"/>
          </a:xfrm>
        </p:spPr>
        <p:txBody>
          <a:bodyPr>
            <a:normAutofit/>
          </a:bodyPr>
          <a:lstStyle/>
          <a:p>
            <a:pPr algn="ctr"/>
            <a:r>
              <a:rPr lang="en-US" sz="8000" b="1" dirty="0">
                <a:latin typeface="Aharoni" panose="02010803020104030203" pitchFamily="2" charset="-79"/>
                <a:cs typeface="Aharoni" panose="02010803020104030203" pitchFamily="2" charset="-79"/>
              </a:rPr>
              <a:t>Social </a:t>
            </a:r>
            <a:br>
              <a:rPr lang="en-US" sz="8000" b="1" dirty="0">
                <a:latin typeface="Aharoni" panose="02010803020104030203" pitchFamily="2" charset="-79"/>
                <a:cs typeface="Aharoni" panose="02010803020104030203" pitchFamily="2" charset="-79"/>
              </a:rPr>
            </a:br>
            <a:r>
              <a:rPr lang="en-US" sz="8000" b="1" dirty="0">
                <a:latin typeface="Aharoni" panose="02010803020104030203" pitchFamily="2" charset="-79"/>
                <a:cs typeface="Aharoni" panose="02010803020104030203" pitchFamily="2" charset="-79"/>
              </a:rPr>
              <a:t>Chats</a:t>
            </a:r>
            <a:br>
              <a:rPr lang="en-US" sz="8000" b="1" dirty="0">
                <a:latin typeface="Aharoni" panose="02010803020104030203" pitchFamily="2" charset="-79"/>
                <a:cs typeface="Aharoni" panose="02010803020104030203" pitchFamily="2" charset="-79"/>
              </a:rPr>
            </a:br>
            <a:endParaRPr lang="en-US" sz="8000" b="1" dirty="0">
              <a:latin typeface="Aharoni" panose="02010803020104030203" pitchFamily="2" charset="-79"/>
              <a:cs typeface="Aharoni" panose="02010803020104030203" pitchFamily="2" charset="-79"/>
            </a:endParaRPr>
          </a:p>
        </p:txBody>
      </p:sp>
      <p:sp>
        <p:nvSpPr>
          <p:cNvPr id="7" name="Rectangle 6">
            <a:extLst>
              <a:ext uri="{FF2B5EF4-FFF2-40B4-BE49-F238E27FC236}">
                <a16:creationId xmlns:a16="http://schemas.microsoft.com/office/drawing/2014/main" id="{220513BA-AE7B-464D-A77C-53F673035D00}"/>
              </a:ext>
            </a:extLst>
          </p:cNvPr>
          <p:cNvSpPr/>
          <p:nvPr/>
        </p:nvSpPr>
        <p:spPr>
          <a:xfrm>
            <a:off x="0" y="0"/>
            <a:ext cx="12192000" cy="673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54645D-94B7-4AB3-B827-31BB00B6F231}"/>
              </a:ext>
            </a:extLst>
          </p:cNvPr>
          <p:cNvSpPr/>
          <p:nvPr/>
        </p:nvSpPr>
        <p:spPr>
          <a:xfrm>
            <a:off x="0" y="6184999"/>
            <a:ext cx="12192000" cy="673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77A4737B-5615-423A-BA78-4D536C608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51" y="6269977"/>
            <a:ext cx="765463" cy="501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D9655AF9-AC77-4AD7-B03B-5C126E9C926F}"/>
              </a:ext>
            </a:extLst>
          </p:cNvPr>
          <p:cNvPicPr>
            <a:picLocks noChangeAspect="1"/>
          </p:cNvPicPr>
          <p:nvPr/>
        </p:nvPicPr>
        <p:blipFill rotWithShape="1">
          <a:blip r:embed="rId3">
            <a:extLst>
              <a:ext uri="{28A0092B-C50C-407E-A947-70E740481C1C}">
                <a14:useLocalDpi xmlns:a14="http://schemas.microsoft.com/office/drawing/2010/main" val="0"/>
              </a:ext>
            </a:extLst>
          </a:blip>
          <a:srcRect r="78596" b="19227"/>
          <a:stretch/>
        </p:blipFill>
        <p:spPr>
          <a:xfrm>
            <a:off x="9432628" y="3428303"/>
            <a:ext cx="2620373" cy="2664070"/>
          </a:xfrm>
          <a:prstGeom prst="rect">
            <a:avLst/>
          </a:prstGeom>
        </p:spPr>
      </p:pic>
    </p:spTree>
    <p:extLst>
      <p:ext uri="{BB962C8B-B14F-4D97-AF65-F5344CB8AC3E}">
        <p14:creationId xmlns:p14="http://schemas.microsoft.com/office/powerpoint/2010/main" val="574066122"/>
      </p:ext>
    </p:extLst>
  </p:cSld>
  <p:clrMapOvr>
    <a:masterClrMapping/>
  </p:clrMapOvr>
</p:sld>
</file>

<file path=ppt/theme/theme1.xml><?xml version="1.0" encoding="utf-8"?>
<a:theme xmlns:a="http://schemas.openxmlformats.org/drawingml/2006/main" name="Frame">
  <a:themeElements>
    <a:clrScheme name="WAVA PRIDE 2021">
      <a:dk1>
        <a:srgbClr val="000000"/>
      </a:dk1>
      <a:lt1>
        <a:srgbClr val="FFFFFF"/>
      </a:lt1>
      <a:dk2>
        <a:srgbClr val="69B2B2"/>
      </a:dk2>
      <a:lt2>
        <a:srgbClr val="BFBFBF"/>
      </a:lt2>
      <a:accent1>
        <a:srgbClr val="007F7B"/>
      </a:accent1>
      <a:accent2>
        <a:srgbClr val="69B2B2"/>
      </a:accent2>
      <a:accent3>
        <a:srgbClr val="0000CC"/>
      </a:accent3>
      <a:accent4>
        <a:srgbClr val="EF6100"/>
      </a:accent4>
      <a:accent5>
        <a:srgbClr val="BFBFBF"/>
      </a:accent5>
      <a:accent6>
        <a:srgbClr val="FFFFFF"/>
      </a:accent6>
      <a:hlink>
        <a:srgbClr val="0000CC"/>
      </a:hlink>
      <a:folHlink>
        <a:srgbClr val="EF610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K12">
  <a:themeElements>
    <a:clrScheme name="WAVA PRIDE 2021">
      <a:dk1>
        <a:srgbClr val="000000"/>
      </a:dk1>
      <a:lt1>
        <a:srgbClr val="FFFFFF"/>
      </a:lt1>
      <a:dk2>
        <a:srgbClr val="69B2B2"/>
      </a:dk2>
      <a:lt2>
        <a:srgbClr val="BFBFBF"/>
      </a:lt2>
      <a:accent1>
        <a:srgbClr val="007F7B"/>
      </a:accent1>
      <a:accent2>
        <a:srgbClr val="69B2B2"/>
      </a:accent2>
      <a:accent3>
        <a:srgbClr val="FFFFFF"/>
      </a:accent3>
      <a:accent4>
        <a:srgbClr val="EF6100"/>
      </a:accent4>
      <a:accent5>
        <a:srgbClr val="BFBFBF"/>
      </a:accent5>
      <a:accent6>
        <a:srgbClr val="0000CC"/>
      </a:accent6>
      <a:hlink>
        <a:srgbClr val="0000CC"/>
      </a:hlink>
      <a:folHlink>
        <a:srgbClr val="EF6100"/>
      </a:folHlink>
    </a:clrScheme>
    <a:fontScheme name="Custom 195">
      <a:majorFont>
        <a:latin typeface="Cambria"/>
        <a:ea typeface=""/>
        <a:cs typeface=""/>
      </a:majorFont>
      <a:minorFont>
        <a:latin typeface="Calibr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41406</TotalTime>
  <Words>1870</Words>
  <Application>Microsoft Office PowerPoint</Application>
  <PresentationFormat>Widescreen</PresentationFormat>
  <Paragraphs>96</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Aharoni</vt:lpstr>
      <vt:lpstr>Arial</vt:lpstr>
      <vt:lpstr>Calibri</vt:lpstr>
      <vt:lpstr>Cambria</vt:lpstr>
      <vt:lpstr>Century Gothic</vt:lpstr>
      <vt:lpstr>Corbel</vt:lpstr>
      <vt:lpstr>Wingdings 2</vt:lpstr>
      <vt:lpstr>Frame</vt:lpstr>
      <vt:lpstr>K12</vt:lpstr>
      <vt:lpstr>WASHINGTON VIRTUAL ACADEMIES</vt:lpstr>
      <vt:lpstr>PowerPoint Presentation</vt:lpstr>
      <vt:lpstr>Clubs Overview</vt:lpstr>
      <vt:lpstr>Club Details </vt:lpstr>
      <vt:lpstr>PowerPoint Presentation</vt:lpstr>
      <vt:lpstr>PowerPoint Presentation</vt:lpstr>
      <vt:lpstr>PowerPoint Presentation</vt:lpstr>
      <vt:lpstr>PowerPoint Presentation</vt:lpstr>
      <vt:lpstr>Social  Chats </vt:lpstr>
      <vt:lpstr>WAVA Social Chats</vt:lpstr>
      <vt:lpstr>Stride Social Club </vt:lpstr>
      <vt:lpstr>ASB for Grades 9-12</vt:lpstr>
      <vt:lpstr>SkillsUSA Grades 9-12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VIRTUAL ACADEMIES</dc:title>
  <dc:creator>Summer Shelton</dc:creator>
  <cp:lastModifiedBy>Chamberlain, Hailey</cp:lastModifiedBy>
  <cp:revision>86</cp:revision>
  <dcterms:created xsi:type="dcterms:W3CDTF">2020-12-16T18:02:55Z</dcterms:created>
  <dcterms:modified xsi:type="dcterms:W3CDTF">2021-11-03T17:12:37Z</dcterms:modified>
</cp:coreProperties>
</file>