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5E-EDE2-FB6A-B785-66901EAF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611157-5FE5-F775-BB00-A0B632A99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C5E6F-4CD1-9EFE-7FEC-5AE123BF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F85FA-1611-B0BB-CC0B-A50A9E18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7B93-5251-5A67-8FC6-192474AA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0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ABC9A-B733-7836-0C4A-63BA8A05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CEB6F9-2415-E808-56F8-ABA188A98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367CA-2E8E-B7F8-3CDA-8BB3B317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8BEEB-1DEB-14AE-92B9-5FEFAA5E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9F238-9153-7ED0-3AF7-F4FD5523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7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003E9E-A09E-9466-C4C6-2073C7C22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0BD3BC-85DA-CA11-4AD2-B8DA92731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EAF95-17E9-7B65-CAD6-EE958AE8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D3EEB-5C6C-F55F-2B9A-EAE76DBAF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6FE44-036C-9311-B626-461DCF4C4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1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D9B4-D61F-8B44-7BE7-3EE8F3F8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71177-D5BB-B27D-82E2-7BC2ECE1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3569F-9381-300D-1E6C-F9DB0549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636F7-7C6D-7F65-A28D-5EF7F81DA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BA9C8-D183-44C4-9BE3-9391BDF5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5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249B-C6E5-B72F-7ABE-C6982D21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3CED6-0110-89A3-C1DF-1DC2DF35E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A4C9A-8114-CF96-D524-A9F92B39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C0E08-7420-B3DB-1B80-3562FFD6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59522-6760-D4B0-08EF-CF3F73B80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ECB6-F7FB-2D14-F6E4-15474B31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F80A1-1FAF-22F5-476F-13F4384192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5A31A9-B19C-C7B6-436E-605728560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6D90C-FA8E-F32C-14BC-69F31DD9C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0B005-628A-7E66-BC46-DD2DF159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C662C-A1B5-19E6-0558-75EC5ADA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7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C8AEC-D253-5F1D-0085-32548F38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FD4F6-D0BC-3F93-055F-40C0DE1A8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AADD9D-7BA6-8C81-17C3-2F90F0AFD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B9B297-0BEF-E814-EBB3-205EA22F2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45883-7675-EC18-9D26-E0529A514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135D7-CFA0-616A-CFA2-91C27390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FC0577-D322-04EA-9D73-18FFBD26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841C0F-8E18-E5B9-7B93-152161BC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8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A7BC-2FB1-B859-6EC3-3A935408B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41467-8D3A-5D84-FF08-94DBDB02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8A0001-69F2-7E2C-FA63-A80CECC7F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2600C-4A70-1221-0D23-46A68BB0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1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BD2BA-2126-DB02-A941-57CC8DDC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39F760-0C83-1270-0F71-1D1E52B6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4BC65-077A-9938-4E61-3E094A6A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468D-6ECB-EE88-8D3E-FCE7CCFCC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A10CD-0403-F7F3-1E1E-A8FF1AEC2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DA0A6-505A-AD2B-A5EA-19BD47137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59D4C-EE3B-EC43-9DBE-517E9ADA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6CDBD-542A-A9C1-CB6D-7D5C4054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C33FF-3063-5B5C-60CE-AC9CB8228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72D45-D1F7-F9B1-787D-26C39892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2BF844-D0B4-2AF2-0DC8-39B13672E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FD81A-6E6F-9B98-71B2-DA9CB9B7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D3D13-F8E4-3846-5254-F927864D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75439-7FA5-BE0F-BD8C-933485AC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A54DA-67C1-67C7-A295-2CB52D61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D2E1E-FA59-32B3-CCFB-096AFF1E6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02E8B-99C5-B3E4-9645-E785E15B9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B8DA3-95F5-C244-E5AF-194A30B69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7654-677A-43AA-A1B0-23D1704870B6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0585A-D8AD-954A-DFD9-6D17FBEF2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DF615-6825-6B85-70E9-7FAC20439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6983-4B7C-4FAC-9C20-2F989E5D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9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C3AE97-7CD8-4A4B-B218-272444CE6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040B794-7A20-69EB-B85F-829D14B03238}"/>
              </a:ext>
            </a:extLst>
          </p:cNvPr>
          <p:cNvSpPr txBox="1"/>
          <p:nvPr/>
        </p:nvSpPr>
        <p:spPr>
          <a:xfrm>
            <a:off x="4785214" y="568813"/>
            <a:ext cx="6922480" cy="5716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Reminders: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WAVA Graduation Video Message with reminders, https://youtu.be/emPIyF4AY8A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WAVA Bulletin Board has updates: https://www.wavabulletinboard.com/graduation-specialist-info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By May 5th: RSVP for the event has been created https://forms.office.com/r/tjqt6aSm2A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May 19th is WAVA Senior Celebration Day:  complete the interest form here asap https://forms.office.com/r/M3UkY1Dgbc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Graduation is June 11th, 2023, Ceremony begins at 1pm, Students arrive by 11am, Save the Date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Location: Tacoma Convention Center 1500 Commerce St, Tacoma, WA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Grad Gown/Cap/Stole is required to walk in the ceremony.  All names will be called regardless of if you attend the ceremony or not but to walk the cap/gown/stole is required. Color Black, Tassel Color Black or Teal, Stole Color Teal, there is a place on the rsvp you can request for help if needed with this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Link for purchasing grad package: https://tinyurl.com/wavagradpackage or at a vendor of your choice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Share your Grad Photos to https://tinyurl.com/wavagrads (these are for celebration pics and images to share with other graduating families and students at WAVA)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•	Share your Grad Slide to be included in Grad Ceremony Video: https://share.vidday.com/e/g-u2dk9b (this is for a video that will be played at graduation with a slide you can add or message of  what your plans are for after graduation and any thank you messages you have)</a:t>
            </a:r>
          </a:p>
        </p:txBody>
      </p:sp>
    </p:spTree>
    <p:extLst>
      <p:ext uri="{BB962C8B-B14F-4D97-AF65-F5344CB8AC3E}">
        <p14:creationId xmlns:p14="http://schemas.microsoft.com/office/powerpoint/2010/main" val="3214253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you!</dc:title>
  <dc:creator>Chamberlain, Hailey (WAVA Admin)</dc:creator>
  <cp:lastModifiedBy>Chamberlain, Hailey (WAVA Admin)</cp:lastModifiedBy>
  <cp:revision>1</cp:revision>
  <dcterms:created xsi:type="dcterms:W3CDTF">2023-04-20T20:30:09Z</dcterms:created>
  <dcterms:modified xsi:type="dcterms:W3CDTF">2023-04-20T20:31:37Z</dcterms:modified>
</cp:coreProperties>
</file>