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mberlain, Hailey (WAVA Admin)" userId="d51e2819-ae3d-40d9-9026-37fdd38ce18d" providerId="ADAL" clId="{98D31FA6-7EEA-453C-8FC6-22D91A045159}"/>
    <pc:docChg chg="delSld">
      <pc:chgData name="Chamberlain, Hailey (WAVA Admin)" userId="d51e2819-ae3d-40d9-9026-37fdd38ce18d" providerId="ADAL" clId="{98D31FA6-7EEA-453C-8FC6-22D91A045159}" dt="2023-04-20T20:28:26.144" v="0" actId="47"/>
      <pc:docMkLst>
        <pc:docMk/>
      </pc:docMkLst>
      <pc:sldChg chg="del">
        <pc:chgData name="Chamberlain, Hailey (WAVA Admin)" userId="d51e2819-ae3d-40d9-9026-37fdd38ce18d" providerId="ADAL" clId="{98D31FA6-7EEA-453C-8FC6-22D91A045159}" dt="2023-04-20T20:28:26.144" v="0" actId="47"/>
        <pc:sldMkLst>
          <pc:docMk/>
          <pc:sldMk cId="140272136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9385-50B1-2ACD-ECC5-6B44EAB48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C609F-1F38-EC64-897B-69A123FFC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9008A-CA74-1334-8250-3EAE1D39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04395-9484-A3B6-CF56-D91FB08D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7862A-BE48-B323-0477-0B170719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77CF-5326-826D-8AB2-673E0949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A7CF4-1EC8-FFFD-C669-31263B454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BC69E-B78D-BC4F-25C0-F764DF39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8358F-5E86-B544-BE83-1B9C86AF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0818B-464D-F028-D1F0-B3EF51DA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6113E-9539-C7F2-D776-489FFDD8F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67DDF-BC47-8123-7341-ACE1A16EE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37ECD-4CDB-6F00-3282-2C422E3D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5C0D-4E49-E01B-F408-18DEDCA3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AA19-3071-4B6D-CA9F-B036753E2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6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68EB-AB13-A54C-0EA1-38E6C6D6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A0395-EA46-D807-F4B6-13FB93B13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E8265-FE78-7FBA-361C-038482FF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177E5-F0E6-66F2-03BF-582B5A59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612E0-6A2A-7FAA-9FAE-A3CA05FE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2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A61D-C250-CFF0-A8D9-71F58120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8AF26-68AB-8832-CA56-91B0C910F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6E189-1EA3-1BD6-E220-0FA907FA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DD6B6-E474-EDE6-5B30-474FD783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F1FAC-F52B-6922-FFCC-8BE230E6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9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189E-7D70-A530-27D8-5DD343F5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78FCA-9BEE-8458-E271-274B72D13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B61DF-BA46-F0C4-81BB-1D2FFC195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4E7AD-99B2-50E6-34C7-A2B7E8B1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6F899-696B-7E1D-086F-F876F604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25331-BF90-E068-4147-E37A08E3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D765-F52F-4FFF-D4B6-D4A025A2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8238A-1A55-D32D-7B81-33CC94E2B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9C65C-C801-F1BF-3F8A-0C261BD3A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1A26E-22E9-AEEA-BEFD-DDC0B82DF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608227-CA6B-3D95-C140-DBA43A916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141FF-3608-9A30-DFDB-768F392C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D5190-FB70-BEFA-1A65-9F533673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40A3AB-DC8A-9D32-FC70-0CA4F3F5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0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DB535-DDEA-7E1C-DA42-75ACC569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862C0B-64A6-B4FB-9857-70AB3528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79BC2-2228-AB31-791B-F9ADC096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14464-86D6-DF8E-1E01-95BC3CC8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4633C-6DD0-D896-3317-63723E6F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FD754-41ED-40B9-8D7C-403D8C79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316E7-4976-AFE1-147C-C8834616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8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9A6D8-A1B9-314C-C276-68E72781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3188-D073-E0EA-BD40-074325EC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CA707-7EA7-B63E-49EE-9103F36B7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5ED5D-0199-C286-AC49-83891321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43677-9CB9-4295-D70A-04F46663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BFEA4-2E3B-5205-667D-90FC728F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BB69-82AE-4F5B-9732-31608E41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C59B4-C4CC-A66B-F9EF-31831B8B0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01E08-8AC6-C034-F9F5-A4C9CE713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68A30-80B2-C3A8-EC60-CD71C46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8249E-6096-4BA8-A983-271D7E1C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D6249-1DE0-5539-2808-1B1A42FE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63EB0F-B6ED-4757-D989-FF47AC41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AEBC4-8CD9-D037-58E6-EB875FA9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549D6-4ABC-46A4-E416-7C28D685B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514D-CC53-4D41-83CC-9797EAB4E59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6AD5A-AE05-2162-F2A6-66C4293B8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BD192-7644-8AF0-43F4-3AF6AC895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4F09-9C51-4D3B-855B-4E9F9A481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8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1D62-871F-4386-AD59-74407DD1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24" y="67528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Grad Slide Sample: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7FB30D18-F43B-4EDF-A2A5-C9ADD8E34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83" y="914400"/>
            <a:ext cx="10273193" cy="5320644"/>
          </a:xfrm>
        </p:spPr>
      </p:pic>
    </p:spTree>
    <p:extLst>
      <p:ext uri="{BB962C8B-B14F-4D97-AF65-F5344CB8AC3E}">
        <p14:creationId xmlns:p14="http://schemas.microsoft.com/office/powerpoint/2010/main" val="373580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Grad Slide Sample: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Chamberlain, Hailey (WAVA Admin)</dc:creator>
  <cp:lastModifiedBy>Chamberlain, Hailey (WAVA Admin)</cp:lastModifiedBy>
  <cp:revision>1</cp:revision>
  <dcterms:created xsi:type="dcterms:W3CDTF">2023-04-20T20:27:25Z</dcterms:created>
  <dcterms:modified xsi:type="dcterms:W3CDTF">2023-04-20T20:28:30Z</dcterms:modified>
</cp:coreProperties>
</file>